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3" r:id="rId3"/>
    <p:sldId id="267" r:id="rId4"/>
    <p:sldId id="264" r:id="rId5"/>
    <p:sldId id="259" r:id="rId6"/>
    <p:sldId id="265" r:id="rId7"/>
    <p:sldId id="268" r:id="rId8"/>
    <p:sldId id="270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7545C-9DBD-2649-A759-D5B10E459BDB}" v="1" dt="2024-10-11T15:16:59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9"/>
    <p:restoredTop sz="94670"/>
  </p:normalViewPr>
  <p:slideViewPr>
    <p:cSldViewPr snapToGrid="0">
      <p:cViewPr varScale="1">
        <p:scale>
          <a:sx n="117" d="100"/>
          <a:sy n="117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991A3D-3342-4010-A359-3C20B4E3030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445D8A8-E443-40E5-A236-6D7DE03A80A3}">
      <dgm:prSet/>
      <dgm:spPr/>
      <dgm:t>
        <a:bodyPr/>
        <a:lstStyle/>
        <a:p>
          <a:pPr>
            <a:defRPr b="1"/>
          </a:pPr>
          <a:r>
            <a:rPr lang="en-IN"/>
            <a:t>KEY STAKEHOLDERS:</a:t>
          </a:r>
          <a:endParaRPr lang="en-US"/>
        </a:p>
      </dgm:t>
    </dgm:pt>
    <dgm:pt modelId="{911CD22B-E06F-435F-A05D-CEE548B6A8B3}" type="parTrans" cxnId="{77981085-863F-4023-8C79-5953C114CF04}">
      <dgm:prSet/>
      <dgm:spPr/>
      <dgm:t>
        <a:bodyPr/>
        <a:lstStyle/>
        <a:p>
          <a:endParaRPr lang="en-US"/>
        </a:p>
      </dgm:t>
    </dgm:pt>
    <dgm:pt modelId="{FC8BE81D-6651-40BF-8D9B-26A5EE030198}" type="sibTrans" cxnId="{77981085-863F-4023-8C79-5953C114CF04}">
      <dgm:prSet/>
      <dgm:spPr/>
      <dgm:t>
        <a:bodyPr/>
        <a:lstStyle/>
        <a:p>
          <a:endParaRPr lang="en-US"/>
        </a:p>
      </dgm:t>
    </dgm:pt>
    <dgm:pt modelId="{A68D89D3-8C9D-4904-96AE-28F3EFEA155A}">
      <dgm:prSet/>
      <dgm:spPr/>
      <dgm:t>
        <a:bodyPr/>
        <a:lstStyle/>
        <a:p>
          <a:r>
            <a:rPr lang="en-US"/>
            <a:t>Local Communities</a:t>
          </a:r>
        </a:p>
      </dgm:t>
    </dgm:pt>
    <dgm:pt modelId="{ECDD75E4-C910-4E0B-88D8-0D6D2CB666EA}" type="parTrans" cxnId="{2DB600E6-4957-421E-94BD-89EBE66E04B8}">
      <dgm:prSet/>
      <dgm:spPr/>
      <dgm:t>
        <a:bodyPr/>
        <a:lstStyle/>
        <a:p>
          <a:endParaRPr lang="en-US"/>
        </a:p>
      </dgm:t>
    </dgm:pt>
    <dgm:pt modelId="{9C77338D-E7AF-475E-BA8E-FE52F8A93CCD}" type="sibTrans" cxnId="{2DB600E6-4957-421E-94BD-89EBE66E04B8}">
      <dgm:prSet/>
      <dgm:spPr/>
      <dgm:t>
        <a:bodyPr/>
        <a:lstStyle/>
        <a:p>
          <a:endParaRPr lang="en-US"/>
        </a:p>
      </dgm:t>
    </dgm:pt>
    <dgm:pt modelId="{DF042EB7-07E3-4546-A6A7-60B8FA09F5CB}">
      <dgm:prSet/>
      <dgm:spPr/>
      <dgm:t>
        <a:bodyPr/>
        <a:lstStyle/>
        <a:p>
          <a:r>
            <a:rPr lang="en-US"/>
            <a:t>Researchers &amp; Academics</a:t>
          </a:r>
        </a:p>
      </dgm:t>
    </dgm:pt>
    <dgm:pt modelId="{AE6894DF-5B9C-404B-828D-E2627011F2E6}" type="parTrans" cxnId="{D242EC4D-7430-430A-96FE-DF7D6F2C2DA7}">
      <dgm:prSet/>
      <dgm:spPr/>
      <dgm:t>
        <a:bodyPr/>
        <a:lstStyle/>
        <a:p>
          <a:endParaRPr lang="en-US"/>
        </a:p>
      </dgm:t>
    </dgm:pt>
    <dgm:pt modelId="{6E7B5CF9-03F9-491F-B58F-D16F25A987F5}" type="sibTrans" cxnId="{D242EC4D-7430-430A-96FE-DF7D6F2C2DA7}">
      <dgm:prSet/>
      <dgm:spPr/>
      <dgm:t>
        <a:bodyPr/>
        <a:lstStyle/>
        <a:p>
          <a:endParaRPr lang="en-US"/>
        </a:p>
      </dgm:t>
    </dgm:pt>
    <dgm:pt modelId="{D3F152EF-F58F-40CA-95A2-5C4ABE4B7889}">
      <dgm:prSet/>
      <dgm:spPr/>
      <dgm:t>
        <a:bodyPr/>
        <a:lstStyle/>
        <a:p>
          <a:r>
            <a:rPr lang="en-US"/>
            <a:t>Government &amp; NGO’s</a:t>
          </a:r>
        </a:p>
      </dgm:t>
    </dgm:pt>
    <dgm:pt modelId="{5E9378E9-6174-4332-9B0D-6FD5053DFF05}" type="parTrans" cxnId="{E4BC152C-9757-4507-B338-03091693E7C3}">
      <dgm:prSet/>
      <dgm:spPr/>
      <dgm:t>
        <a:bodyPr/>
        <a:lstStyle/>
        <a:p>
          <a:endParaRPr lang="en-US"/>
        </a:p>
      </dgm:t>
    </dgm:pt>
    <dgm:pt modelId="{4F230C86-F41D-47D3-A00C-7A2902DD5A7A}" type="sibTrans" cxnId="{E4BC152C-9757-4507-B338-03091693E7C3}">
      <dgm:prSet/>
      <dgm:spPr/>
      <dgm:t>
        <a:bodyPr/>
        <a:lstStyle/>
        <a:p>
          <a:endParaRPr lang="en-US"/>
        </a:p>
      </dgm:t>
    </dgm:pt>
    <dgm:pt modelId="{22400C77-AC65-44AB-8270-DBEAA8686905}">
      <dgm:prSet/>
      <dgm:spPr/>
      <dgm:t>
        <a:bodyPr/>
        <a:lstStyle/>
        <a:p>
          <a:r>
            <a:rPr lang="en-US"/>
            <a:t>General Public</a:t>
          </a:r>
        </a:p>
      </dgm:t>
    </dgm:pt>
    <dgm:pt modelId="{A8B4DEF9-6E92-486B-ADE3-E189C211BFD7}" type="parTrans" cxnId="{1174BC11-3DA8-4ABD-B67F-B1163F2CFEA1}">
      <dgm:prSet/>
      <dgm:spPr/>
      <dgm:t>
        <a:bodyPr/>
        <a:lstStyle/>
        <a:p>
          <a:endParaRPr lang="en-US"/>
        </a:p>
      </dgm:t>
    </dgm:pt>
    <dgm:pt modelId="{E2B8DF77-5361-49E6-8615-1F8CACBC6BAE}" type="sibTrans" cxnId="{1174BC11-3DA8-4ABD-B67F-B1163F2CFEA1}">
      <dgm:prSet/>
      <dgm:spPr/>
      <dgm:t>
        <a:bodyPr/>
        <a:lstStyle/>
        <a:p>
          <a:endParaRPr lang="en-US"/>
        </a:p>
      </dgm:t>
    </dgm:pt>
    <dgm:pt modelId="{08CC9ED6-FCEB-4EC7-948A-F3EB58F9F008}">
      <dgm:prSet/>
      <dgm:spPr/>
      <dgm:t>
        <a:bodyPr/>
        <a:lstStyle/>
        <a:p>
          <a:pPr>
            <a:defRPr b="1"/>
          </a:pPr>
          <a:r>
            <a:rPr lang="en-US"/>
            <a:t>RELEVANCE:</a:t>
          </a:r>
        </a:p>
      </dgm:t>
    </dgm:pt>
    <dgm:pt modelId="{A038A3E7-DFBE-4364-AEA0-C139A479A278}" type="parTrans" cxnId="{E3934910-3FB0-4150-9F8D-54D4FCCE55E5}">
      <dgm:prSet/>
      <dgm:spPr/>
      <dgm:t>
        <a:bodyPr/>
        <a:lstStyle/>
        <a:p>
          <a:endParaRPr lang="en-US"/>
        </a:p>
      </dgm:t>
    </dgm:pt>
    <dgm:pt modelId="{098B9E2E-206F-44F7-AAB9-707902313E43}" type="sibTrans" cxnId="{E3934910-3FB0-4150-9F8D-54D4FCCE55E5}">
      <dgm:prSet/>
      <dgm:spPr/>
      <dgm:t>
        <a:bodyPr/>
        <a:lstStyle/>
        <a:p>
          <a:endParaRPr lang="en-US"/>
        </a:p>
      </dgm:t>
    </dgm:pt>
    <dgm:pt modelId="{7AEB701F-0F46-4FFA-BE77-9B8341A761EE}">
      <dgm:prSet/>
      <dgm:spPr/>
      <dgm:t>
        <a:bodyPr/>
        <a:lstStyle/>
        <a:p>
          <a:r>
            <a:rPr lang="en-US"/>
            <a:t>Real–time insights into air quality patterns</a:t>
          </a:r>
        </a:p>
      </dgm:t>
    </dgm:pt>
    <dgm:pt modelId="{1B832DB4-C2AB-4E8A-8DA4-4878476DBD8B}" type="parTrans" cxnId="{99B2C928-F06C-46E0-A0AF-1CEEB3FB2F61}">
      <dgm:prSet/>
      <dgm:spPr/>
      <dgm:t>
        <a:bodyPr/>
        <a:lstStyle/>
        <a:p>
          <a:endParaRPr lang="en-US"/>
        </a:p>
      </dgm:t>
    </dgm:pt>
    <dgm:pt modelId="{B2E216B8-02E0-4F0D-86A0-2D4BE04A7C11}" type="sibTrans" cxnId="{99B2C928-F06C-46E0-A0AF-1CEEB3FB2F61}">
      <dgm:prSet/>
      <dgm:spPr/>
      <dgm:t>
        <a:bodyPr/>
        <a:lstStyle/>
        <a:p>
          <a:endParaRPr lang="en-US"/>
        </a:p>
      </dgm:t>
    </dgm:pt>
    <dgm:pt modelId="{DBB00AE2-84FD-4700-930E-ADC12A107E96}">
      <dgm:prSet/>
      <dgm:spPr/>
      <dgm:t>
        <a:bodyPr/>
        <a:lstStyle/>
        <a:p>
          <a:r>
            <a:rPr lang="en-US"/>
            <a:t>Helps identify pollution hotspots</a:t>
          </a:r>
        </a:p>
      </dgm:t>
    </dgm:pt>
    <dgm:pt modelId="{70B6A4E0-F45A-443F-8828-258923C1E95F}" type="parTrans" cxnId="{8235DEB3-0617-46E7-A591-D81DFB809AC3}">
      <dgm:prSet/>
      <dgm:spPr/>
      <dgm:t>
        <a:bodyPr/>
        <a:lstStyle/>
        <a:p>
          <a:endParaRPr lang="en-US"/>
        </a:p>
      </dgm:t>
    </dgm:pt>
    <dgm:pt modelId="{B11EFA33-9390-42C6-B58E-2F6BA3A05029}" type="sibTrans" cxnId="{8235DEB3-0617-46E7-A591-D81DFB809AC3}">
      <dgm:prSet/>
      <dgm:spPr/>
      <dgm:t>
        <a:bodyPr/>
        <a:lstStyle/>
        <a:p>
          <a:endParaRPr lang="en-US"/>
        </a:p>
      </dgm:t>
    </dgm:pt>
    <dgm:pt modelId="{B03BFD96-42AE-4718-9BD3-D756BFB8408B}">
      <dgm:prSet/>
      <dgm:spPr/>
      <dgm:t>
        <a:bodyPr/>
        <a:lstStyle/>
        <a:p>
          <a:r>
            <a:rPr lang="en-US"/>
            <a:t>AI-based predictions for better planning</a:t>
          </a:r>
        </a:p>
      </dgm:t>
    </dgm:pt>
    <dgm:pt modelId="{B4D46C6C-9311-4B7F-8508-934471755F6C}" type="parTrans" cxnId="{9AB4B5C7-1099-4BD7-972A-B22E4F1EB8BA}">
      <dgm:prSet/>
      <dgm:spPr/>
      <dgm:t>
        <a:bodyPr/>
        <a:lstStyle/>
        <a:p>
          <a:endParaRPr lang="en-US"/>
        </a:p>
      </dgm:t>
    </dgm:pt>
    <dgm:pt modelId="{7E0ED0DB-92D4-441A-87E5-971647411A76}" type="sibTrans" cxnId="{9AB4B5C7-1099-4BD7-972A-B22E4F1EB8BA}">
      <dgm:prSet/>
      <dgm:spPr/>
      <dgm:t>
        <a:bodyPr/>
        <a:lstStyle/>
        <a:p>
          <a:endParaRPr lang="en-US"/>
        </a:p>
      </dgm:t>
    </dgm:pt>
    <dgm:pt modelId="{46380678-7271-4369-98A4-ED46DBE97ECE}" type="pres">
      <dgm:prSet presAssocID="{24991A3D-3342-4010-A359-3C20B4E30309}" presName="root" presStyleCnt="0">
        <dgm:presLayoutVars>
          <dgm:dir/>
          <dgm:resizeHandles val="exact"/>
        </dgm:presLayoutVars>
      </dgm:prSet>
      <dgm:spPr/>
    </dgm:pt>
    <dgm:pt modelId="{B70C5842-1032-4BDD-A405-A5F1EE4E62F8}" type="pres">
      <dgm:prSet presAssocID="{0445D8A8-E443-40E5-A236-6D7DE03A80A3}" presName="compNode" presStyleCnt="0"/>
      <dgm:spPr/>
    </dgm:pt>
    <dgm:pt modelId="{E2B0851F-E8AC-41E1-AB76-53E15BDAE8D5}" type="pres">
      <dgm:prSet presAssocID="{0445D8A8-E443-40E5-A236-6D7DE03A80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FD926486-7B76-41C1-AA6B-392470D606A5}" type="pres">
      <dgm:prSet presAssocID="{0445D8A8-E443-40E5-A236-6D7DE03A80A3}" presName="iconSpace" presStyleCnt="0"/>
      <dgm:spPr/>
    </dgm:pt>
    <dgm:pt modelId="{046D5225-A697-459E-A0DE-F23349B1D9D2}" type="pres">
      <dgm:prSet presAssocID="{0445D8A8-E443-40E5-A236-6D7DE03A80A3}" presName="parTx" presStyleLbl="revTx" presStyleIdx="0" presStyleCnt="4">
        <dgm:presLayoutVars>
          <dgm:chMax val="0"/>
          <dgm:chPref val="0"/>
        </dgm:presLayoutVars>
      </dgm:prSet>
      <dgm:spPr/>
    </dgm:pt>
    <dgm:pt modelId="{396B4814-9F52-4C0F-A664-D8021410227E}" type="pres">
      <dgm:prSet presAssocID="{0445D8A8-E443-40E5-A236-6D7DE03A80A3}" presName="txSpace" presStyleCnt="0"/>
      <dgm:spPr/>
    </dgm:pt>
    <dgm:pt modelId="{3269D862-4833-4A84-BF42-C13BA79B34E5}" type="pres">
      <dgm:prSet presAssocID="{0445D8A8-E443-40E5-A236-6D7DE03A80A3}" presName="desTx" presStyleLbl="revTx" presStyleIdx="1" presStyleCnt="4">
        <dgm:presLayoutVars/>
      </dgm:prSet>
      <dgm:spPr/>
    </dgm:pt>
    <dgm:pt modelId="{CAFA180D-0B0E-4C2D-B964-8F03627CBFB9}" type="pres">
      <dgm:prSet presAssocID="{FC8BE81D-6651-40BF-8D9B-26A5EE030198}" presName="sibTrans" presStyleCnt="0"/>
      <dgm:spPr/>
    </dgm:pt>
    <dgm:pt modelId="{E020B072-A8D9-4717-8857-A0C2668C99B3}" type="pres">
      <dgm:prSet presAssocID="{08CC9ED6-FCEB-4EC7-948A-F3EB58F9F008}" presName="compNode" presStyleCnt="0"/>
      <dgm:spPr/>
    </dgm:pt>
    <dgm:pt modelId="{D675148F-C538-46E2-B752-86E994C96AAA}" type="pres">
      <dgm:prSet presAssocID="{08CC9ED6-FCEB-4EC7-948A-F3EB58F9F00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BF7963-3037-43F7-997F-F26B057331F2}" type="pres">
      <dgm:prSet presAssocID="{08CC9ED6-FCEB-4EC7-948A-F3EB58F9F008}" presName="iconSpace" presStyleCnt="0"/>
      <dgm:spPr/>
    </dgm:pt>
    <dgm:pt modelId="{148C9F9C-03AA-403A-8A8D-D28D12F119A3}" type="pres">
      <dgm:prSet presAssocID="{08CC9ED6-FCEB-4EC7-948A-F3EB58F9F008}" presName="parTx" presStyleLbl="revTx" presStyleIdx="2" presStyleCnt="4">
        <dgm:presLayoutVars>
          <dgm:chMax val="0"/>
          <dgm:chPref val="0"/>
        </dgm:presLayoutVars>
      </dgm:prSet>
      <dgm:spPr/>
    </dgm:pt>
    <dgm:pt modelId="{8F39C25D-A5A5-44B8-8C9B-AC316F2288E7}" type="pres">
      <dgm:prSet presAssocID="{08CC9ED6-FCEB-4EC7-948A-F3EB58F9F008}" presName="txSpace" presStyleCnt="0"/>
      <dgm:spPr/>
    </dgm:pt>
    <dgm:pt modelId="{63D4C2F9-AA96-45E8-A0C1-2D081CAACEFD}" type="pres">
      <dgm:prSet presAssocID="{08CC9ED6-FCEB-4EC7-948A-F3EB58F9F008}" presName="desTx" presStyleLbl="revTx" presStyleIdx="3" presStyleCnt="4">
        <dgm:presLayoutVars/>
      </dgm:prSet>
      <dgm:spPr/>
    </dgm:pt>
  </dgm:ptLst>
  <dgm:cxnLst>
    <dgm:cxn modelId="{5C13320E-1B7D-46A6-ACB2-343246F97D18}" type="presOf" srcId="{DBB00AE2-84FD-4700-930E-ADC12A107E96}" destId="{63D4C2F9-AA96-45E8-A0C1-2D081CAACEFD}" srcOrd="0" destOrd="1" presId="urn:microsoft.com/office/officeart/2018/2/layout/IconLabelDescriptionList"/>
    <dgm:cxn modelId="{E3934910-3FB0-4150-9F8D-54D4FCCE55E5}" srcId="{24991A3D-3342-4010-A359-3C20B4E30309}" destId="{08CC9ED6-FCEB-4EC7-948A-F3EB58F9F008}" srcOrd="1" destOrd="0" parTransId="{A038A3E7-DFBE-4364-AEA0-C139A479A278}" sibTransId="{098B9E2E-206F-44F7-AAB9-707902313E43}"/>
    <dgm:cxn modelId="{1174BC11-3DA8-4ABD-B67F-B1163F2CFEA1}" srcId="{0445D8A8-E443-40E5-A236-6D7DE03A80A3}" destId="{22400C77-AC65-44AB-8270-DBEAA8686905}" srcOrd="3" destOrd="0" parTransId="{A8B4DEF9-6E92-486B-ADE3-E189C211BFD7}" sibTransId="{E2B8DF77-5361-49E6-8615-1F8CACBC6BAE}"/>
    <dgm:cxn modelId="{99B2C928-F06C-46E0-A0AF-1CEEB3FB2F61}" srcId="{08CC9ED6-FCEB-4EC7-948A-F3EB58F9F008}" destId="{7AEB701F-0F46-4FFA-BE77-9B8341A761EE}" srcOrd="0" destOrd="0" parTransId="{1B832DB4-C2AB-4E8A-8DA4-4878476DBD8B}" sibTransId="{B2E216B8-02E0-4F0D-86A0-2D4BE04A7C11}"/>
    <dgm:cxn modelId="{E4BC152C-9757-4507-B338-03091693E7C3}" srcId="{0445D8A8-E443-40E5-A236-6D7DE03A80A3}" destId="{D3F152EF-F58F-40CA-95A2-5C4ABE4B7889}" srcOrd="2" destOrd="0" parTransId="{5E9378E9-6174-4332-9B0D-6FD5053DFF05}" sibTransId="{4F230C86-F41D-47D3-A00C-7A2902DD5A7A}"/>
    <dgm:cxn modelId="{30BC4D34-7479-4BA6-B142-099AB5F90568}" type="presOf" srcId="{B03BFD96-42AE-4718-9BD3-D756BFB8408B}" destId="{63D4C2F9-AA96-45E8-A0C1-2D081CAACEFD}" srcOrd="0" destOrd="2" presId="urn:microsoft.com/office/officeart/2018/2/layout/IconLabelDescriptionList"/>
    <dgm:cxn modelId="{25426E4D-AF5A-4BB8-ACB4-23BEA39578C6}" type="presOf" srcId="{A68D89D3-8C9D-4904-96AE-28F3EFEA155A}" destId="{3269D862-4833-4A84-BF42-C13BA79B34E5}" srcOrd="0" destOrd="0" presId="urn:microsoft.com/office/officeart/2018/2/layout/IconLabelDescriptionList"/>
    <dgm:cxn modelId="{D242EC4D-7430-430A-96FE-DF7D6F2C2DA7}" srcId="{0445D8A8-E443-40E5-A236-6D7DE03A80A3}" destId="{DF042EB7-07E3-4546-A6A7-60B8FA09F5CB}" srcOrd="1" destOrd="0" parTransId="{AE6894DF-5B9C-404B-828D-E2627011F2E6}" sibTransId="{6E7B5CF9-03F9-491F-B58F-D16F25A987F5}"/>
    <dgm:cxn modelId="{80FDB352-EA86-491D-9DAA-88AAFA060DD8}" type="presOf" srcId="{DF042EB7-07E3-4546-A6A7-60B8FA09F5CB}" destId="{3269D862-4833-4A84-BF42-C13BA79B34E5}" srcOrd="0" destOrd="1" presId="urn:microsoft.com/office/officeart/2018/2/layout/IconLabelDescriptionList"/>
    <dgm:cxn modelId="{CA9AE17C-5888-4289-9812-E52CE9E80C16}" type="presOf" srcId="{22400C77-AC65-44AB-8270-DBEAA8686905}" destId="{3269D862-4833-4A84-BF42-C13BA79B34E5}" srcOrd="0" destOrd="3" presId="urn:microsoft.com/office/officeart/2018/2/layout/IconLabelDescriptionList"/>
    <dgm:cxn modelId="{AC352184-F952-4C75-B11F-1C827789CB0A}" type="presOf" srcId="{7AEB701F-0F46-4FFA-BE77-9B8341A761EE}" destId="{63D4C2F9-AA96-45E8-A0C1-2D081CAACEFD}" srcOrd="0" destOrd="0" presId="urn:microsoft.com/office/officeart/2018/2/layout/IconLabelDescriptionList"/>
    <dgm:cxn modelId="{77981085-863F-4023-8C79-5953C114CF04}" srcId="{24991A3D-3342-4010-A359-3C20B4E30309}" destId="{0445D8A8-E443-40E5-A236-6D7DE03A80A3}" srcOrd="0" destOrd="0" parTransId="{911CD22B-E06F-435F-A05D-CEE548B6A8B3}" sibTransId="{FC8BE81D-6651-40BF-8D9B-26A5EE030198}"/>
    <dgm:cxn modelId="{80B82C8D-4A5A-48A0-BD72-5E1366B9AF4C}" type="presOf" srcId="{0445D8A8-E443-40E5-A236-6D7DE03A80A3}" destId="{046D5225-A697-459E-A0DE-F23349B1D9D2}" srcOrd="0" destOrd="0" presId="urn:microsoft.com/office/officeart/2018/2/layout/IconLabelDescriptionList"/>
    <dgm:cxn modelId="{E51445A6-CBE1-4548-A670-B810DB3448EC}" type="presOf" srcId="{24991A3D-3342-4010-A359-3C20B4E30309}" destId="{46380678-7271-4369-98A4-ED46DBE97ECE}" srcOrd="0" destOrd="0" presId="urn:microsoft.com/office/officeart/2018/2/layout/IconLabelDescriptionList"/>
    <dgm:cxn modelId="{FE00B3B0-E76D-4950-AB28-138B79438A68}" type="presOf" srcId="{D3F152EF-F58F-40CA-95A2-5C4ABE4B7889}" destId="{3269D862-4833-4A84-BF42-C13BA79B34E5}" srcOrd="0" destOrd="2" presId="urn:microsoft.com/office/officeart/2018/2/layout/IconLabelDescriptionList"/>
    <dgm:cxn modelId="{8235DEB3-0617-46E7-A591-D81DFB809AC3}" srcId="{08CC9ED6-FCEB-4EC7-948A-F3EB58F9F008}" destId="{DBB00AE2-84FD-4700-930E-ADC12A107E96}" srcOrd="1" destOrd="0" parTransId="{70B6A4E0-F45A-443F-8828-258923C1E95F}" sibTransId="{B11EFA33-9390-42C6-B58E-2F6BA3A05029}"/>
    <dgm:cxn modelId="{9AB4B5C7-1099-4BD7-972A-B22E4F1EB8BA}" srcId="{08CC9ED6-FCEB-4EC7-948A-F3EB58F9F008}" destId="{B03BFD96-42AE-4718-9BD3-D756BFB8408B}" srcOrd="2" destOrd="0" parTransId="{B4D46C6C-9311-4B7F-8508-934471755F6C}" sibTransId="{7E0ED0DB-92D4-441A-87E5-971647411A76}"/>
    <dgm:cxn modelId="{2DB600E6-4957-421E-94BD-89EBE66E04B8}" srcId="{0445D8A8-E443-40E5-A236-6D7DE03A80A3}" destId="{A68D89D3-8C9D-4904-96AE-28F3EFEA155A}" srcOrd="0" destOrd="0" parTransId="{ECDD75E4-C910-4E0B-88D8-0D6D2CB666EA}" sibTransId="{9C77338D-E7AF-475E-BA8E-FE52F8A93CCD}"/>
    <dgm:cxn modelId="{840ABAF1-9760-41F8-9FA6-50C8F2D1B643}" type="presOf" srcId="{08CC9ED6-FCEB-4EC7-948A-F3EB58F9F008}" destId="{148C9F9C-03AA-403A-8A8D-D28D12F119A3}" srcOrd="0" destOrd="0" presId="urn:microsoft.com/office/officeart/2018/2/layout/IconLabelDescriptionList"/>
    <dgm:cxn modelId="{6F6FFF11-E035-404F-BF96-8BCDD70A12B2}" type="presParOf" srcId="{46380678-7271-4369-98A4-ED46DBE97ECE}" destId="{B70C5842-1032-4BDD-A405-A5F1EE4E62F8}" srcOrd="0" destOrd="0" presId="urn:microsoft.com/office/officeart/2018/2/layout/IconLabelDescriptionList"/>
    <dgm:cxn modelId="{A9408471-F2DA-4AC3-BB85-CB9E9829DDAA}" type="presParOf" srcId="{B70C5842-1032-4BDD-A405-A5F1EE4E62F8}" destId="{E2B0851F-E8AC-41E1-AB76-53E15BDAE8D5}" srcOrd="0" destOrd="0" presId="urn:microsoft.com/office/officeart/2018/2/layout/IconLabelDescriptionList"/>
    <dgm:cxn modelId="{86B42488-EED1-4CED-AFA3-60EC0E6A0A3B}" type="presParOf" srcId="{B70C5842-1032-4BDD-A405-A5F1EE4E62F8}" destId="{FD926486-7B76-41C1-AA6B-392470D606A5}" srcOrd="1" destOrd="0" presId="urn:microsoft.com/office/officeart/2018/2/layout/IconLabelDescriptionList"/>
    <dgm:cxn modelId="{4CAFA6B6-FBF5-4502-B6E7-E8AE730194CC}" type="presParOf" srcId="{B70C5842-1032-4BDD-A405-A5F1EE4E62F8}" destId="{046D5225-A697-459E-A0DE-F23349B1D9D2}" srcOrd="2" destOrd="0" presId="urn:microsoft.com/office/officeart/2018/2/layout/IconLabelDescriptionList"/>
    <dgm:cxn modelId="{DF451CBF-680E-45A7-AFAF-8F875EFFF9D1}" type="presParOf" srcId="{B70C5842-1032-4BDD-A405-A5F1EE4E62F8}" destId="{396B4814-9F52-4C0F-A664-D8021410227E}" srcOrd="3" destOrd="0" presId="urn:microsoft.com/office/officeart/2018/2/layout/IconLabelDescriptionList"/>
    <dgm:cxn modelId="{DF1DB866-4493-44FB-84DE-769B80DDBEEC}" type="presParOf" srcId="{B70C5842-1032-4BDD-A405-A5F1EE4E62F8}" destId="{3269D862-4833-4A84-BF42-C13BA79B34E5}" srcOrd="4" destOrd="0" presId="urn:microsoft.com/office/officeart/2018/2/layout/IconLabelDescriptionList"/>
    <dgm:cxn modelId="{36BE333A-43D8-407F-8BF2-ED63C1A40F12}" type="presParOf" srcId="{46380678-7271-4369-98A4-ED46DBE97ECE}" destId="{CAFA180D-0B0E-4C2D-B964-8F03627CBFB9}" srcOrd="1" destOrd="0" presId="urn:microsoft.com/office/officeart/2018/2/layout/IconLabelDescriptionList"/>
    <dgm:cxn modelId="{04D053EF-5DCD-49BC-92B0-6AB191596FBB}" type="presParOf" srcId="{46380678-7271-4369-98A4-ED46DBE97ECE}" destId="{E020B072-A8D9-4717-8857-A0C2668C99B3}" srcOrd="2" destOrd="0" presId="urn:microsoft.com/office/officeart/2018/2/layout/IconLabelDescriptionList"/>
    <dgm:cxn modelId="{FDFCD563-3E46-4D75-8282-3F66BF2BE6C4}" type="presParOf" srcId="{E020B072-A8D9-4717-8857-A0C2668C99B3}" destId="{D675148F-C538-46E2-B752-86E994C96AAA}" srcOrd="0" destOrd="0" presId="urn:microsoft.com/office/officeart/2018/2/layout/IconLabelDescriptionList"/>
    <dgm:cxn modelId="{4D2B803A-A5C6-43BA-BA46-8974FEBE86F7}" type="presParOf" srcId="{E020B072-A8D9-4717-8857-A0C2668C99B3}" destId="{D7BF7963-3037-43F7-997F-F26B057331F2}" srcOrd="1" destOrd="0" presId="urn:microsoft.com/office/officeart/2018/2/layout/IconLabelDescriptionList"/>
    <dgm:cxn modelId="{A519C436-9B8D-4548-97FC-5BBBD34E4C63}" type="presParOf" srcId="{E020B072-A8D9-4717-8857-A0C2668C99B3}" destId="{148C9F9C-03AA-403A-8A8D-D28D12F119A3}" srcOrd="2" destOrd="0" presId="urn:microsoft.com/office/officeart/2018/2/layout/IconLabelDescriptionList"/>
    <dgm:cxn modelId="{4C46063B-F153-475C-B053-4A8A94037529}" type="presParOf" srcId="{E020B072-A8D9-4717-8857-A0C2668C99B3}" destId="{8F39C25D-A5A5-44B8-8C9B-AC316F2288E7}" srcOrd="3" destOrd="0" presId="urn:microsoft.com/office/officeart/2018/2/layout/IconLabelDescriptionList"/>
    <dgm:cxn modelId="{60F89265-ACF2-4531-B43B-B108F20346B1}" type="presParOf" srcId="{E020B072-A8D9-4717-8857-A0C2668C99B3}" destId="{63D4C2F9-AA96-45E8-A0C1-2D081CAACEF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E3012B-7770-4F1A-B7C6-50A74AF7B5E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899154-5607-40A8-A10A-9F0248C0EAB1}">
      <dgm:prSet/>
      <dgm:spPr/>
      <dgm:t>
        <a:bodyPr/>
        <a:lstStyle/>
        <a:p>
          <a:pPr>
            <a:defRPr b="1"/>
          </a:pPr>
          <a:r>
            <a:rPr lang="en-US" b="1"/>
            <a:t>Time Series Dashboard:</a:t>
          </a:r>
          <a:endParaRPr lang="en-US"/>
        </a:p>
      </dgm:t>
    </dgm:pt>
    <dgm:pt modelId="{30C80A35-9E04-4850-8A4D-21FB55F96402}" type="parTrans" cxnId="{F22B309B-47B6-46C7-89D0-EA2055C99618}">
      <dgm:prSet/>
      <dgm:spPr/>
      <dgm:t>
        <a:bodyPr/>
        <a:lstStyle/>
        <a:p>
          <a:endParaRPr lang="en-US"/>
        </a:p>
      </dgm:t>
    </dgm:pt>
    <dgm:pt modelId="{A8EA8BD4-B05B-4F54-854B-DFAD0AE33610}" type="sibTrans" cxnId="{F22B309B-47B6-46C7-89D0-EA2055C99618}">
      <dgm:prSet/>
      <dgm:spPr/>
      <dgm:t>
        <a:bodyPr/>
        <a:lstStyle/>
        <a:p>
          <a:endParaRPr lang="en-US"/>
        </a:p>
      </dgm:t>
    </dgm:pt>
    <dgm:pt modelId="{2BFD32DB-0F5F-45A1-A759-16176A31E0A7}">
      <dgm:prSet/>
      <dgm:spPr/>
      <dgm:t>
        <a:bodyPr/>
        <a:lstStyle/>
        <a:p>
          <a:r>
            <a:rPr lang="en-US"/>
            <a:t>Visualizes PM 2.5 air quality data (2019-2023) for Indian cities</a:t>
          </a:r>
        </a:p>
      </dgm:t>
    </dgm:pt>
    <dgm:pt modelId="{A75F7CD5-81D3-4E4D-8B9D-471E6E786987}" type="parTrans" cxnId="{48B02787-0862-44A7-B067-75A3577F9FCD}">
      <dgm:prSet/>
      <dgm:spPr/>
      <dgm:t>
        <a:bodyPr/>
        <a:lstStyle/>
        <a:p>
          <a:endParaRPr lang="en-US"/>
        </a:p>
      </dgm:t>
    </dgm:pt>
    <dgm:pt modelId="{1B545086-62EA-4655-B8AB-F5AABC615297}" type="sibTrans" cxnId="{48B02787-0862-44A7-B067-75A3577F9FCD}">
      <dgm:prSet/>
      <dgm:spPr/>
      <dgm:t>
        <a:bodyPr/>
        <a:lstStyle/>
        <a:p>
          <a:endParaRPr lang="en-US"/>
        </a:p>
      </dgm:t>
    </dgm:pt>
    <dgm:pt modelId="{3806D994-2485-461E-AF05-1D660C1EA8DA}">
      <dgm:prSet/>
      <dgm:spPr/>
      <dgm:t>
        <a:bodyPr/>
        <a:lstStyle/>
        <a:p>
          <a:r>
            <a:rPr lang="en-US"/>
            <a:t>Enables users to view monthly variations in air quality</a:t>
          </a:r>
        </a:p>
      </dgm:t>
    </dgm:pt>
    <dgm:pt modelId="{D1BA3E73-A837-4BB9-B747-FC2F991718E1}" type="parTrans" cxnId="{5152317A-05E5-4D1C-9561-4E5610ABF1FA}">
      <dgm:prSet/>
      <dgm:spPr/>
      <dgm:t>
        <a:bodyPr/>
        <a:lstStyle/>
        <a:p>
          <a:endParaRPr lang="en-US"/>
        </a:p>
      </dgm:t>
    </dgm:pt>
    <dgm:pt modelId="{64711569-B462-4FD2-8680-D943B02819BB}" type="sibTrans" cxnId="{5152317A-05E5-4D1C-9561-4E5610ABF1FA}">
      <dgm:prSet/>
      <dgm:spPr/>
      <dgm:t>
        <a:bodyPr/>
        <a:lstStyle/>
        <a:p>
          <a:endParaRPr lang="en-US"/>
        </a:p>
      </dgm:t>
    </dgm:pt>
    <dgm:pt modelId="{3F78ADF3-ABD1-4210-8449-035315C6A29E}">
      <dgm:prSet/>
      <dgm:spPr/>
      <dgm:t>
        <a:bodyPr/>
        <a:lstStyle/>
        <a:p>
          <a:pPr>
            <a:defRPr b="1"/>
          </a:pPr>
          <a:r>
            <a:rPr lang="en-US" b="1"/>
            <a:t>AI- Driven Predictions:</a:t>
          </a:r>
          <a:endParaRPr lang="en-US"/>
        </a:p>
      </dgm:t>
    </dgm:pt>
    <dgm:pt modelId="{795ACA7F-4E1F-46FF-A773-B7BC8946CDBD}" type="parTrans" cxnId="{A7F60282-3A30-4E8D-B808-0477A7BE7344}">
      <dgm:prSet/>
      <dgm:spPr/>
      <dgm:t>
        <a:bodyPr/>
        <a:lstStyle/>
        <a:p>
          <a:endParaRPr lang="en-US"/>
        </a:p>
      </dgm:t>
    </dgm:pt>
    <dgm:pt modelId="{79E5EFBE-8B3E-429A-AF82-5F9CEDAE3556}" type="sibTrans" cxnId="{A7F60282-3A30-4E8D-B808-0477A7BE7344}">
      <dgm:prSet/>
      <dgm:spPr/>
      <dgm:t>
        <a:bodyPr/>
        <a:lstStyle/>
        <a:p>
          <a:endParaRPr lang="en-US"/>
        </a:p>
      </dgm:t>
    </dgm:pt>
    <dgm:pt modelId="{93271DA7-448C-46C3-9B68-3F8783845464}">
      <dgm:prSet/>
      <dgm:spPr/>
      <dgm:t>
        <a:bodyPr/>
        <a:lstStyle/>
        <a:p>
          <a:r>
            <a:rPr lang="en-US"/>
            <a:t>Predicted air quality in Chennai using LSTM and CNN algorithms</a:t>
          </a:r>
        </a:p>
      </dgm:t>
    </dgm:pt>
    <dgm:pt modelId="{CC083625-2190-4DD6-B5EA-9A7B104C4860}" type="parTrans" cxnId="{7BCB98B9-0734-401F-A54D-695FCE83BAFD}">
      <dgm:prSet/>
      <dgm:spPr/>
      <dgm:t>
        <a:bodyPr/>
        <a:lstStyle/>
        <a:p>
          <a:endParaRPr lang="en-US"/>
        </a:p>
      </dgm:t>
    </dgm:pt>
    <dgm:pt modelId="{F0BCA289-90EB-44EE-B73D-D30D126C2918}" type="sibTrans" cxnId="{7BCB98B9-0734-401F-A54D-695FCE83BAFD}">
      <dgm:prSet/>
      <dgm:spPr/>
      <dgm:t>
        <a:bodyPr/>
        <a:lstStyle/>
        <a:p>
          <a:endParaRPr lang="en-US"/>
        </a:p>
      </dgm:t>
    </dgm:pt>
    <dgm:pt modelId="{0635D61A-E709-4A00-8A10-CFAFE12DF10D}">
      <dgm:prSet/>
      <dgm:spPr/>
      <dgm:t>
        <a:bodyPr/>
        <a:lstStyle/>
        <a:p>
          <a:r>
            <a:rPr lang="en-US"/>
            <a:t>Helps forecast pollution patterns and provides early warnings</a:t>
          </a:r>
        </a:p>
      </dgm:t>
    </dgm:pt>
    <dgm:pt modelId="{DA304E51-5397-488F-9913-D3BEFF1F143B}" type="parTrans" cxnId="{6BFB7D82-052D-4BB5-9457-729A0B301CDD}">
      <dgm:prSet/>
      <dgm:spPr/>
      <dgm:t>
        <a:bodyPr/>
        <a:lstStyle/>
        <a:p>
          <a:endParaRPr lang="en-US"/>
        </a:p>
      </dgm:t>
    </dgm:pt>
    <dgm:pt modelId="{C5FE2AB2-6852-41A1-86FA-639B9AFAC574}" type="sibTrans" cxnId="{6BFB7D82-052D-4BB5-9457-729A0B301CDD}">
      <dgm:prSet/>
      <dgm:spPr/>
      <dgm:t>
        <a:bodyPr/>
        <a:lstStyle/>
        <a:p>
          <a:endParaRPr lang="en-US"/>
        </a:p>
      </dgm:t>
    </dgm:pt>
    <dgm:pt modelId="{CFCAA394-091E-44E6-BB0A-06B8EAF18182}" type="pres">
      <dgm:prSet presAssocID="{AFE3012B-7770-4F1A-B7C6-50A74AF7B5EE}" presName="root" presStyleCnt="0">
        <dgm:presLayoutVars>
          <dgm:dir/>
          <dgm:resizeHandles val="exact"/>
        </dgm:presLayoutVars>
      </dgm:prSet>
      <dgm:spPr/>
    </dgm:pt>
    <dgm:pt modelId="{24B33B02-9BE6-45E2-964E-F9EE7E3A3ED0}" type="pres">
      <dgm:prSet presAssocID="{EF899154-5607-40A8-A10A-9F0248C0EAB1}" presName="compNode" presStyleCnt="0"/>
      <dgm:spPr/>
    </dgm:pt>
    <dgm:pt modelId="{706905D7-0379-41A5-9CB5-C6937174FE9A}" type="pres">
      <dgm:prSet presAssocID="{EF899154-5607-40A8-A10A-9F0248C0EA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34692D51-571B-4E2D-802B-EE46C7BD07FA}" type="pres">
      <dgm:prSet presAssocID="{EF899154-5607-40A8-A10A-9F0248C0EAB1}" presName="iconSpace" presStyleCnt="0"/>
      <dgm:spPr/>
    </dgm:pt>
    <dgm:pt modelId="{ADE3FF74-1505-4340-A1DB-55CAF6136338}" type="pres">
      <dgm:prSet presAssocID="{EF899154-5607-40A8-A10A-9F0248C0EAB1}" presName="parTx" presStyleLbl="revTx" presStyleIdx="0" presStyleCnt="4">
        <dgm:presLayoutVars>
          <dgm:chMax val="0"/>
          <dgm:chPref val="0"/>
        </dgm:presLayoutVars>
      </dgm:prSet>
      <dgm:spPr/>
    </dgm:pt>
    <dgm:pt modelId="{FCF4AE49-7501-495E-B033-96A2745BEA28}" type="pres">
      <dgm:prSet presAssocID="{EF899154-5607-40A8-A10A-9F0248C0EAB1}" presName="txSpace" presStyleCnt="0"/>
      <dgm:spPr/>
    </dgm:pt>
    <dgm:pt modelId="{56ECC9F3-551E-4F24-9044-885ED109C4B6}" type="pres">
      <dgm:prSet presAssocID="{EF899154-5607-40A8-A10A-9F0248C0EAB1}" presName="desTx" presStyleLbl="revTx" presStyleIdx="1" presStyleCnt="4">
        <dgm:presLayoutVars/>
      </dgm:prSet>
      <dgm:spPr/>
    </dgm:pt>
    <dgm:pt modelId="{84329E22-E45C-4FA3-8F0D-9A20C6EDBA66}" type="pres">
      <dgm:prSet presAssocID="{A8EA8BD4-B05B-4F54-854B-DFAD0AE33610}" presName="sibTrans" presStyleCnt="0"/>
      <dgm:spPr/>
    </dgm:pt>
    <dgm:pt modelId="{380407ED-D5B0-4CF3-B1F5-35B217982950}" type="pres">
      <dgm:prSet presAssocID="{3F78ADF3-ABD1-4210-8449-035315C6A29E}" presName="compNode" presStyleCnt="0"/>
      <dgm:spPr/>
    </dgm:pt>
    <dgm:pt modelId="{21651C79-CEDA-4CFB-984F-59EBB9CF7ED0}" type="pres">
      <dgm:prSet presAssocID="{3F78ADF3-ABD1-4210-8449-035315C6A2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91EB70-5D32-4107-8540-0FAE495E8C72}" type="pres">
      <dgm:prSet presAssocID="{3F78ADF3-ABD1-4210-8449-035315C6A29E}" presName="iconSpace" presStyleCnt="0"/>
      <dgm:spPr/>
    </dgm:pt>
    <dgm:pt modelId="{91CDD6E5-DDDB-4875-BE90-21CE0706171E}" type="pres">
      <dgm:prSet presAssocID="{3F78ADF3-ABD1-4210-8449-035315C6A29E}" presName="parTx" presStyleLbl="revTx" presStyleIdx="2" presStyleCnt="4">
        <dgm:presLayoutVars>
          <dgm:chMax val="0"/>
          <dgm:chPref val="0"/>
        </dgm:presLayoutVars>
      </dgm:prSet>
      <dgm:spPr/>
    </dgm:pt>
    <dgm:pt modelId="{8E171FEE-E63C-42CA-B61E-ED52930097DD}" type="pres">
      <dgm:prSet presAssocID="{3F78ADF3-ABD1-4210-8449-035315C6A29E}" presName="txSpace" presStyleCnt="0"/>
      <dgm:spPr/>
    </dgm:pt>
    <dgm:pt modelId="{D628744F-F59C-4867-86FA-460EDFB0DFFA}" type="pres">
      <dgm:prSet presAssocID="{3F78ADF3-ABD1-4210-8449-035315C6A29E}" presName="desTx" presStyleLbl="revTx" presStyleIdx="3" presStyleCnt="4">
        <dgm:presLayoutVars/>
      </dgm:prSet>
      <dgm:spPr/>
    </dgm:pt>
  </dgm:ptLst>
  <dgm:cxnLst>
    <dgm:cxn modelId="{8E9CEE43-34D6-451C-AA21-8183F1FCE13A}" type="presOf" srcId="{EF899154-5607-40A8-A10A-9F0248C0EAB1}" destId="{ADE3FF74-1505-4340-A1DB-55CAF6136338}" srcOrd="0" destOrd="0" presId="urn:microsoft.com/office/officeart/2018/2/layout/IconLabelDescriptionList"/>
    <dgm:cxn modelId="{E57A6D56-0DE0-46A0-AA86-D164DACFABB2}" type="presOf" srcId="{3806D994-2485-461E-AF05-1D660C1EA8DA}" destId="{56ECC9F3-551E-4F24-9044-885ED109C4B6}" srcOrd="0" destOrd="1" presId="urn:microsoft.com/office/officeart/2018/2/layout/IconLabelDescriptionList"/>
    <dgm:cxn modelId="{5152317A-05E5-4D1C-9561-4E5610ABF1FA}" srcId="{EF899154-5607-40A8-A10A-9F0248C0EAB1}" destId="{3806D994-2485-461E-AF05-1D660C1EA8DA}" srcOrd="1" destOrd="0" parTransId="{D1BA3E73-A837-4BB9-B747-FC2F991718E1}" sibTransId="{64711569-B462-4FD2-8680-D943B02819BB}"/>
    <dgm:cxn modelId="{84DE447B-6F14-421F-9BF0-946B4AB80632}" type="presOf" srcId="{2BFD32DB-0F5F-45A1-A759-16176A31E0A7}" destId="{56ECC9F3-551E-4F24-9044-885ED109C4B6}" srcOrd="0" destOrd="0" presId="urn:microsoft.com/office/officeart/2018/2/layout/IconLabelDescriptionList"/>
    <dgm:cxn modelId="{A7F60282-3A30-4E8D-B808-0477A7BE7344}" srcId="{AFE3012B-7770-4F1A-B7C6-50A74AF7B5EE}" destId="{3F78ADF3-ABD1-4210-8449-035315C6A29E}" srcOrd="1" destOrd="0" parTransId="{795ACA7F-4E1F-46FF-A773-B7BC8946CDBD}" sibTransId="{79E5EFBE-8B3E-429A-AF82-5F9CEDAE3556}"/>
    <dgm:cxn modelId="{6BFB7D82-052D-4BB5-9457-729A0B301CDD}" srcId="{3F78ADF3-ABD1-4210-8449-035315C6A29E}" destId="{0635D61A-E709-4A00-8A10-CFAFE12DF10D}" srcOrd="1" destOrd="0" parTransId="{DA304E51-5397-488F-9913-D3BEFF1F143B}" sibTransId="{C5FE2AB2-6852-41A1-86FA-639B9AFAC574}"/>
    <dgm:cxn modelId="{48B02787-0862-44A7-B067-75A3577F9FCD}" srcId="{EF899154-5607-40A8-A10A-9F0248C0EAB1}" destId="{2BFD32DB-0F5F-45A1-A759-16176A31E0A7}" srcOrd="0" destOrd="0" parTransId="{A75F7CD5-81D3-4E4D-8B9D-471E6E786987}" sibTransId="{1B545086-62EA-4655-B8AB-F5AABC615297}"/>
    <dgm:cxn modelId="{3038E096-5693-47DD-BFF9-58796AA33169}" type="presOf" srcId="{0635D61A-E709-4A00-8A10-CFAFE12DF10D}" destId="{D628744F-F59C-4867-86FA-460EDFB0DFFA}" srcOrd="0" destOrd="1" presId="urn:microsoft.com/office/officeart/2018/2/layout/IconLabelDescriptionList"/>
    <dgm:cxn modelId="{ADE61A9A-101E-4BE0-8937-FD2C48025B18}" type="presOf" srcId="{3F78ADF3-ABD1-4210-8449-035315C6A29E}" destId="{91CDD6E5-DDDB-4875-BE90-21CE0706171E}" srcOrd="0" destOrd="0" presId="urn:microsoft.com/office/officeart/2018/2/layout/IconLabelDescriptionList"/>
    <dgm:cxn modelId="{F22B309B-47B6-46C7-89D0-EA2055C99618}" srcId="{AFE3012B-7770-4F1A-B7C6-50A74AF7B5EE}" destId="{EF899154-5607-40A8-A10A-9F0248C0EAB1}" srcOrd="0" destOrd="0" parTransId="{30C80A35-9E04-4850-8A4D-21FB55F96402}" sibTransId="{A8EA8BD4-B05B-4F54-854B-DFAD0AE33610}"/>
    <dgm:cxn modelId="{5F43DBAA-B322-4750-9F16-3485EE74CC7F}" type="presOf" srcId="{AFE3012B-7770-4F1A-B7C6-50A74AF7B5EE}" destId="{CFCAA394-091E-44E6-BB0A-06B8EAF18182}" srcOrd="0" destOrd="0" presId="urn:microsoft.com/office/officeart/2018/2/layout/IconLabelDescriptionList"/>
    <dgm:cxn modelId="{7BCB98B9-0734-401F-A54D-695FCE83BAFD}" srcId="{3F78ADF3-ABD1-4210-8449-035315C6A29E}" destId="{93271DA7-448C-46C3-9B68-3F8783845464}" srcOrd="0" destOrd="0" parTransId="{CC083625-2190-4DD6-B5EA-9A7B104C4860}" sibTransId="{F0BCA289-90EB-44EE-B73D-D30D126C2918}"/>
    <dgm:cxn modelId="{58F47ACE-4AAD-47E4-9FC8-40C9E0728095}" type="presOf" srcId="{93271DA7-448C-46C3-9B68-3F8783845464}" destId="{D628744F-F59C-4867-86FA-460EDFB0DFFA}" srcOrd="0" destOrd="0" presId="urn:microsoft.com/office/officeart/2018/2/layout/IconLabelDescriptionList"/>
    <dgm:cxn modelId="{4067D33D-67C6-4E00-B6E6-C68E078770F6}" type="presParOf" srcId="{CFCAA394-091E-44E6-BB0A-06B8EAF18182}" destId="{24B33B02-9BE6-45E2-964E-F9EE7E3A3ED0}" srcOrd="0" destOrd="0" presId="urn:microsoft.com/office/officeart/2018/2/layout/IconLabelDescriptionList"/>
    <dgm:cxn modelId="{9967594B-C248-40B1-8D9A-701E76C161DF}" type="presParOf" srcId="{24B33B02-9BE6-45E2-964E-F9EE7E3A3ED0}" destId="{706905D7-0379-41A5-9CB5-C6937174FE9A}" srcOrd="0" destOrd="0" presId="urn:microsoft.com/office/officeart/2018/2/layout/IconLabelDescriptionList"/>
    <dgm:cxn modelId="{ABCBB13B-2ABE-453D-9928-AFD5D4A9DEFC}" type="presParOf" srcId="{24B33B02-9BE6-45E2-964E-F9EE7E3A3ED0}" destId="{34692D51-571B-4E2D-802B-EE46C7BD07FA}" srcOrd="1" destOrd="0" presId="urn:microsoft.com/office/officeart/2018/2/layout/IconLabelDescriptionList"/>
    <dgm:cxn modelId="{4EF8C53B-CEA0-4F25-B0E9-0071FEAA5E61}" type="presParOf" srcId="{24B33B02-9BE6-45E2-964E-F9EE7E3A3ED0}" destId="{ADE3FF74-1505-4340-A1DB-55CAF6136338}" srcOrd="2" destOrd="0" presId="urn:microsoft.com/office/officeart/2018/2/layout/IconLabelDescriptionList"/>
    <dgm:cxn modelId="{1E4DA2B8-C881-48CB-8212-638A1E720F47}" type="presParOf" srcId="{24B33B02-9BE6-45E2-964E-F9EE7E3A3ED0}" destId="{FCF4AE49-7501-495E-B033-96A2745BEA28}" srcOrd="3" destOrd="0" presId="urn:microsoft.com/office/officeart/2018/2/layout/IconLabelDescriptionList"/>
    <dgm:cxn modelId="{C4226B62-0D9F-4007-AFA2-ECDD2B432532}" type="presParOf" srcId="{24B33B02-9BE6-45E2-964E-F9EE7E3A3ED0}" destId="{56ECC9F3-551E-4F24-9044-885ED109C4B6}" srcOrd="4" destOrd="0" presId="urn:microsoft.com/office/officeart/2018/2/layout/IconLabelDescriptionList"/>
    <dgm:cxn modelId="{50D07125-3F55-4A49-8991-5E086A53E39B}" type="presParOf" srcId="{CFCAA394-091E-44E6-BB0A-06B8EAF18182}" destId="{84329E22-E45C-4FA3-8F0D-9A20C6EDBA66}" srcOrd="1" destOrd="0" presId="urn:microsoft.com/office/officeart/2018/2/layout/IconLabelDescriptionList"/>
    <dgm:cxn modelId="{5039F4E2-6162-4146-B7E4-79F894A04126}" type="presParOf" srcId="{CFCAA394-091E-44E6-BB0A-06B8EAF18182}" destId="{380407ED-D5B0-4CF3-B1F5-35B217982950}" srcOrd="2" destOrd="0" presId="urn:microsoft.com/office/officeart/2018/2/layout/IconLabelDescriptionList"/>
    <dgm:cxn modelId="{DDB8375C-B5E0-418C-83E7-EC7DC959E1B4}" type="presParOf" srcId="{380407ED-D5B0-4CF3-B1F5-35B217982950}" destId="{21651C79-CEDA-4CFB-984F-59EBB9CF7ED0}" srcOrd="0" destOrd="0" presId="urn:microsoft.com/office/officeart/2018/2/layout/IconLabelDescriptionList"/>
    <dgm:cxn modelId="{3BCD83C5-D897-47CE-8327-90AC2AE7B255}" type="presParOf" srcId="{380407ED-D5B0-4CF3-B1F5-35B217982950}" destId="{7F91EB70-5D32-4107-8540-0FAE495E8C72}" srcOrd="1" destOrd="0" presId="urn:microsoft.com/office/officeart/2018/2/layout/IconLabelDescriptionList"/>
    <dgm:cxn modelId="{C052DA27-BDF5-45E5-B390-2CEE1FCA9BC2}" type="presParOf" srcId="{380407ED-D5B0-4CF3-B1F5-35B217982950}" destId="{91CDD6E5-DDDB-4875-BE90-21CE0706171E}" srcOrd="2" destOrd="0" presId="urn:microsoft.com/office/officeart/2018/2/layout/IconLabelDescriptionList"/>
    <dgm:cxn modelId="{67A188B2-26E5-4D88-A209-4AE675AAA427}" type="presParOf" srcId="{380407ED-D5B0-4CF3-B1F5-35B217982950}" destId="{8E171FEE-E63C-42CA-B61E-ED52930097DD}" srcOrd="3" destOrd="0" presId="urn:microsoft.com/office/officeart/2018/2/layout/IconLabelDescriptionList"/>
    <dgm:cxn modelId="{4F159A10-CF7C-4D30-A782-0B829F0DCF2D}" type="presParOf" srcId="{380407ED-D5B0-4CF3-B1F5-35B217982950}" destId="{D628744F-F59C-4867-86FA-460EDFB0DFF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A41B5A-0B43-4AB3-AC99-6D57362BC19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A34E1F-1248-421B-BDC4-C919DB0BB031}">
      <dgm:prSet/>
      <dgm:spPr/>
      <dgm:t>
        <a:bodyPr/>
        <a:lstStyle/>
        <a:p>
          <a:pPr>
            <a:defRPr b="1"/>
          </a:pPr>
          <a:r>
            <a:rPr lang="en-IN"/>
            <a:t>AI Predictions – Improvement:</a:t>
          </a:r>
          <a:endParaRPr lang="en-US"/>
        </a:p>
      </dgm:t>
    </dgm:pt>
    <dgm:pt modelId="{2973F48D-5C1E-4F22-8AD9-21F414E0186E}" type="parTrans" cxnId="{6C22AB86-6E1A-42C5-8171-3B0AD201C18A}">
      <dgm:prSet/>
      <dgm:spPr/>
      <dgm:t>
        <a:bodyPr/>
        <a:lstStyle/>
        <a:p>
          <a:endParaRPr lang="en-US"/>
        </a:p>
      </dgm:t>
    </dgm:pt>
    <dgm:pt modelId="{7205A3A5-066B-4DAE-9F75-118DA446D944}" type="sibTrans" cxnId="{6C22AB86-6E1A-42C5-8171-3B0AD201C18A}">
      <dgm:prSet/>
      <dgm:spPr/>
      <dgm:t>
        <a:bodyPr/>
        <a:lstStyle/>
        <a:p>
          <a:endParaRPr lang="en-US"/>
        </a:p>
      </dgm:t>
    </dgm:pt>
    <dgm:pt modelId="{1E240056-E946-4F90-9D35-53CFF1BAF180}">
      <dgm:prSet/>
      <dgm:spPr/>
      <dgm:t>
        <a:bodyPr/>
        <a:lstStyle/>
        <a:p>
          <a:r>
            <a:rPr lang="en-IN"/>
            <a:t>Increase continuous satellite data integration</a:t>
          </a:r>
          <a:endParaRPr lang="en-US"/>
        </a:p>
      </dgm:t>
    </dgm:pt>
    <dgm:pt modelId="{F6ECFB8A-35DF-430C-9C04-41B9164B8F8B}" type="parTrans" cxnId="{85395CFF-7A15-40F7-85E7-46F98BD31945}">
      <dgm:prSet/>
      <dgm:spPr/>
      <dgm:t>
        <a:bodyPr/>
        <a:lstStyle/>
        <a:p>
          <a:endParaRPr lang="en-US"/>
        </a:p>
      </dgm:t>
    </dgm:pt>
    <dgm:pt modelId="{72F04CC9-25BD-4949-AB54-76154EB8AACB}" type="sibTrans" cxnId="{85395CFF-7A15-40F7-85E7-46F98BD31945}">
      <dgm:prSet/>
      <dgm:spPr/>
      <dgm:t>
        <a:bodyPr/>
        <a:lstStyle/>
        <a:p>
          <a:endParaRPr lang="en-US"/>
        </a:p>
      </dgm:t>
    </dgm:pt>
    <dgm:pt modelId="{C25A789A-72EF-40AF-B17D-31D3FAB7ABB1}">
      <dgm:prSet/>
      <dgm:spPr/>
      <dgm:t>
        <a:bodyPr/>
        <a:lstStyle/>
        <a:p>
          <a:r>
            <a:rPr lang="en-IN"/>
            <a:t>Real time monitoring and time series prediction of pollution hike</a:t>
          </a:r>
          <a:endParaRPr lang="en-US"/>
        </a:p>
      </dgm:t>
    </dgm:pt>
    <dgm:pt modelId="{C11EF1D8-C0F0-4DF8-81F8-235674FC22AF}" type="parTrans" cxnId="{DCD83800-5C1F-44DD-BBE3-4CA23ACFA6E7}">
      <dgm:prSet/>
      <dgm:spPr/>
      <dgm:t>
        <a:bodyPr/>
        <a:lstStyle/>
        <a:p>
          <a:endParaRPr lang="en-US"/>
        </a:p>
      </dgm:t>
    </dgm:pt>
    <dgm:pt modelId="{5A84A06B-6F1E-4D79-951B-DA0DADF0CA50}" type="sibTrans" cxnId="{DCD83800-5C1F-44DD-BBE3-4CA23ACFA6E7}">
      <dgm:prSet/>
      <dgm:spPr/>
      <dgm:t>
        <a:bodyPr/>
        <a:lstStyle/>
        <a:p>
          <a:endParaRPr lang="en-US"/>
        </a:p>
      </dgm:t>
    </dgm:pt>
    <dgm:pt modelId="{51C6239A-A1C8-48CD-8C8A-85E8D6790B76}">
      <dgm:prSet/>
      <dgm:spPr/>
      <dgm:t>
        <a:bodyPr/>
        <a:lstStyle/>
        <a:p>
          <a:r>
            <a:rPr lang="en-IN"/>
            <a:t>Develop real time mobile alerts</a:t>
          </a:r>
          <a:endParaRPr lang="en-US"/>
        </a:p>
      </dgm:t>
    </dgm:pt>
    <dgm:pt modelId="{426F69A5-4D53-4B1E-AE09-3C91282DFAC1}" type="parTrans" cxnId="{F3DBD1FF-76F4-4479-A206-2F7B752B51F4}">
      <dgm:prSet/>
      <dgm:spPr/>
      <dgm:t>
        <a:bodyPr/>
        <a:lstStyle/>
        <a:p>
          <a:endParaRPr lang="en-US"/>
        </a:p>
      </dgm:t>
    </dgm:pt>
    <dgm:pt modelId="{58ED3A9B-4054-4B05-8FBB-6971A48829D7}" type="sibTrans" cxnId="{F3DBD1FF-76F4-4479-A206-2F7B752B51F4}">
      <dgm:prSet/>
      <dgm:spPr/>
      <dgm:t>
        <a:bodyPr/>
        <a:lstStyle/>
        <a:p>
          <a:endParaRPr lang="en-US"/>
        </a:p>
      </dgm:t>
    </dgm:pt>
    <dgm:pt modelId="{04E31CBF-2150-4889-87DE-44FB71D68F49}">
      <dgm:prSet/>
      <dgm:spPr/>
      <dgm:t>
        <a:bodyPr/>
        <a:lstStyle/>
        <a:p>
          <a:r>
            <a:rPr lang="en-IN"/>
            <a:t>Focus on different pollutants to find more accurate solutions</a:t>
          </a:r>
          <a:endParaRPr lang="en-US"/>
        </a:p>
      </dgm:t>
    </dgm:pt>
    <dgm:pt modelId="{58E5ACA5-1F20-4864-BF77-BA570EEC33A6}" type="parTrans" cxnId="{B998A364-9109-450C-A644-2BC6D583B7A8}">
      <dgm:prSet/>
      <dgm:spPr/>
      <dgm:t>
        <a:bodyPr/>
        <a:lstStyle/>
        <a:p>
          <a:endParaRPr lang="en-US"/>
        </a:p>
      </dgm:t>
    </dgm:pt>
    <dgm:pt modelId="{2538B400-99AB-49CF-8EBC-1105D9A1B17C}" type="sibTrans" cxnId="{B998A364-9109-450C-A644-2BC6D583B7A8}">
      <dgm:prSet/>
      <dgm:spPr/>
      <dgm:t>
        <a:bodyPr/>
        <a:lstStyle/>
        <a:p>
          <a:endParaRPr lang="en-US"/>
        </a:p>
      </dgm:t>
    </dgm:pt>
    <dgm:pt modelId="{08119DE1-FD84-425E-8D5E-DDEEE5B732EF}">
      <dgm:prSet/>
      <dgm:spPr/>
      <dgm:t>
        <a:bodyPr/>
        <a:lstStyle/>
        <a:p>
          <a:pPr>
            <a:defRPr b="1"/>
          </a:pPr>
          <a:r>
            <a:rPr lang="en-IN"/>
            <a:t>Time series Dashboard:</a:t>
          </a:r>
          <a:endParaRPr lang="en-US"/>
        </a:p>
      </dgm:t>
    </dgm:pt>
    <dgm:pt modelId="{6E2E3422-B862-4F83-9AF7-FA450FE474AE}" type="parTrans" cxnId="{912553FA-BF2F-4E9B-87BF-49B7E5726139}">
      <dgm:prSet/>
      <dgm:spPr/>
      <dgm:t>
        <a:bodyPr/>
        <a:lstStyle/>
        <a:p>
          <a:endParaRPr lang="en-US"/>
        </a:p>
      </dgm:t>
    </dgm:pt>
    <dgm:pt modelId="{2C1AD317-379A-4F76-940E-4B5916534B3A}" type="sibTrans" cxnId="{912553FA-BF2F-4E9B-87BF-49B7E5726139}">
      <dgm:prSet/>
      <dgm:spPr/>
      <dgm:t>
        <a:bodyPr/>
        <a:lstStyle/>
        <a:p>
          <a:endParaRPr lang="en-US"/>
        </a:p>
      </dgm:t>
    </dgm:pt>
    <dgm:pt modelId="{6CD34727-5CE6-4040-A0C8-8D0A9095FEA4}">
      <dgm:prSet/>
      <dgm:spPr/>
      <dgm:t>
        <a:bodyPr/>
        <a:lstStyle/>
        <a:p>
          <a:r>
            <a:rPr lang="en-US"/>
            <a:t>Air Pollution Alerts when over Specific PM2.5 limit value</a:t>
          </a:r>
        </a:p>
      </dgm:t>
    </dgm:pt>
    <dgm:pt modelId="{F5B18105-ECF1-4B9F-9364-892EE846222E}" type="parTrans" cxnId="{E83C4FA7-7B23-4C1A-9CBF-C0E38EA903CF}">
      <dgm:prSet/>
      <dgm:spPr/>
      <dgm:t>
        <a:bodyPr/>
        <a:lstStyle/>
        <a:p>
          <a:endParaRPr lang="en-US"/>
        </a:p>
      </dgm:t>
    </dgm:pt>
    <dgm:pt modelId="{440F87BA-F81A-47D3-B3B2-B23BC6CBE5A5}" type="sibTrans" cxnId="{E83C4FA7-7B23-4C1A-9CBF-C0E38EA903CF}">
      <dgm:prSet/>
      <dgm:spPr/>
      <dgm:t>
        <a:bodyPr/>
        <a:lstStyle/>
        <a:p>
          <a:endParaRPr lang="en-US"/>
        </a:p>
      </dgm:t>
    </dgm:pt>
    <dgm:pt modelId="{65A298C9-D306-459B-9884-71E8B728959F}">
      <dgm:prSet/>
      <dgm:spPr/>
      <dgm:t>
        <a:bodyPr/>
        <a:lstStyle/>
        <a:p>
          <a:r>
            <a:rPr lang="en-US"/>
            <a:t>Leaflet in a story format for citizens to influence decisions</a:t>
          </a:r>
        </a:p>
      </dgm:t>
    </dgm:pt>
    <dgm:pt modelId="{0992764D-CB7F-4D9B-96F8-A8B6E812AE58}" type="parTrans" cxnId="{0166B556-CC77-4132-81E2-9AE22D120680}">
      <dgm:prSet/>
      <dgm:spPr/>
      <dgm:t>
        <a:bodyPr/>
        <a:lstStyle/>
        <a:p>
          <a:endParaRPr lang="en-US"/>
        </a:p>
      </dgm:t>
    </dgm:pt>
    <dgm:pt modelId="{A1DA7B84-31AA-42A8-B841-F81BF68408AF}" type="sibTrans" cxnId="{0166B556-CC77-4132-81E2-9AE22D120680}">
      <dgm:prSet/>
      <dgm:spPr/>
      <dgm:t>
        <a:bodyPr/>
        <a:lstStyle/>
        <a:p>
          <a:endParaRPr lang="en-US"/>
        </a:p>
      </dgm:t>
    </dgm:pt>
    <dgm:pt modelId="{08EF6433-C4DC-4771-A470-42ED553D0CAB}" type="pres">
      <dgm:prSet presAssocID="{CAA41B5A-0B43-4AB3-AC99-6D57362BC19B}" presName="root" presStyleCnt="0">
        <dgm:presLayoutVars>
          <dgm:dir/>
          <dgm:resizeHandles val="exact"/>
        </dgm:presLayoutVars>
      </dgm:prSet>
      <dgm:spPr/>
    </dgm:pt>
    <dgm:pt modelId="{4E3832C9-AF9B-4DE7-ACAC-D95E5362786C}" type="pres">
      <dgm:prSet presAssocID="{58A34E1F-1248-421B-BDC4-C919DB0BB031}" presName="compNode" presStyleCnt="0"/>
      <dgm:spPr/>
    </dgm:pt>
    <dgm:pt modelId="{9BCFC682-FB6A-42BB-805B-7C5ED00A849F}" type="pres">
      <dgm:prSet presAssocID="{58A34E1F-1248-421B-BDC4-C919DB0BB0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A0EC94F-F42D-44BC-8786-0508F2FC3AD4}" type="pres">
      <dgm:prSet presAssocID="{58A34E1F-1248-421B-BDC4-C919DB0BB031}" presName="iconSpace" presStyleCnt="0"/>
      <dgm:spPr/>
    </dgm:pt>
    <dgm:pt modelId="{5CC965C1-4440-4DDC-902D-43E1A83AF3AC}" type="pres">
      <dgm:prSet presAssocID="{58A34E1F-1248-421B-BDC4-C919DB0BB031}" presName="parTx" presStyleLbl="revTx" presStyleIdx="0" presStyleCnt="4">
        <dgm:presLayoutVars>
          <dgm:chMax val="0"/>
          <dgm:chPref val="0"/>
        </dgm:presLayoutVars>
      </dgm:prSet>
      <dgm:spPr/>
    </dgm:pt>
    <dgm:pt modelId="{127C5D55-A652-4909-B3E6-8FD898630FE6}" type="pres">
      <dgm:prSet presAssocID="{58A34E1F-1248-421B-BDC4-C919DB0BB031}" presName="txSpace" presStyleCnt="0"/>
      <dgm:spPr/>
    </dgm:pt>
    <dgm:pt modelId="{D2F581EC-BF3C-40D7-BA9A-7D974AF5FF3C}" type="pres">
      <dgm:prSet presAssocID="{58A34E1F-1248-421B-BDC4-C919DB0BB031}" presName="desTx" presStyleLbl="revTx" presStyleIdx="1" presStyleCnt="4">
        <dgm:presLayoutVars/>
      </dgm:prSet>
      <dgm:spPr/>
    </dgm:pt>
    <dgm:pt modelId="{64E21393-3F01-4622-AA55-D61033B23B78}" type="pres">
      <dgm:prSet presAssocID="{7205A3A5-066B-4DAE-9F75-118DA446D944}" presName="sibTrans" presStyleCnt="0"/>
      <dgm:spPr/>
    </dgm:pt>
    <dgm:pt modelId="{0B0F7D9C-67BE-49B5-83A9-29C2999EBD50}" type="pres">
      <dgm:prSet presAssocID="{08119DE1-FD84-425E-8D5E-DDEEE5B732EF}" presName="compNode" presStyleCnt="0"/>
      <dgm:spPr/>
    </dgm:pt>
    <dgm:pt modelId="{42AA46A0-3657-4971-AC45-CAE823823A7F}" type="pres">
      <dgm:prSet presAssocID="{08119DE1-FD84-425E-8D5E-DDEEE5B732E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7E1E769-CC69-4638-97FF-1D5B7670F24B}" type="pres">
      <dgm:prSet presAssocID="{08119DE1-FD84-425E-8D5E-DDEEE5B732EF}" presName="iconSpace" presStyleCnt="0"/>
      <dgm:spPr/>
    </dgm:pt>
    <dgm:pt modelId="{B97457AA-229D-43F7-852D-7DEC65EFAF96}" type="pres">
      <dgm:prSet presAssocID="{08119DE1-FD84-425E-8D5E-DDEEE5B732EF}" presName="parTx" presStyleLbl="revTx" presStyleIdx="2" presStyleCnt="4">
        <dgm:presLayoutVars>
          <dgm:chMax val="0"/>
          <dgm:chPref val="0"/>
        </dgm:presLayoutVars>
      </dgm:prSet>
      <dgm:spPr/>
    </dgm:pt>
    <dgm:pt modelId="{D5AD7674-46F6-48B6-8DEC-B584CD8BE63B}" type="pres">
      <dgm:prSet presAssocID="{08119DE1-FD84-425E-8D5E-DDEEE5B732EF}" presName="txSpace" presStyleCnt="0"/>
      <dgm:spPr/>
    </dgm:pt>
    <dgm:pt modelId="{E09E513D-0014-4508-A0FB-A2BDC6963737}" type="pres">
      <dgm:prSet presAssocID="{08119DE1-FD84-425E-8D5E-DDEEE5B732EF}" presName="desTx" presStyleLbl="revTx" presStyleIdx="3" presStyleCnt="4">
        <dgm:presLayoutVars/>
      </dgm:prSet>
      <dgm:spPr/>
    </dgm:pt>
  </dgm:ptLst>
  <dgm:cxnLst>
    <dgm:cxn modelId="{DCD83800-5C1F-44DD-BBE3-4CA23ACFA6E7}" srcId="{58A34E1F-1248-421B-BDC4-C919DB0BB031}" destId="{C25A789A-72EF-40AF-B17D-31D3FAB7ABB1}" srcOrd="1" destOrd="0" parTransId="{C11EF1D8-C0F0-4DF8-81F8-235674FC22AF}" sibTransId="{5A84A06B-6F1E-4D79-951B-DA0DADF0CA50}"/>
    <dgm:cxn modelId="{D690381B-E88E-40EE-8619-33F933A55622}" type="presOf" srcId="{1E240056-E946-4F90-9D35-53CFF1BAF180}" destId="{D2F581EC-BF3C-40D7-BA9A-7D974AF5FF3C}" srcOrd="0" destOrd="0" presId="urn:microsoft.com/office/officeart/2018/2/layout/IconLabelDescriptionList"/>
    <dgm:cxn modelId="{8EE83135-7C03-4EBD-9665-38A5F2E4249B}" type="presOf" srcId="{04E31CBF-2150-4889-87DE-44FB71D68F49}" destId="{D2F581EC-BF3C-40D7-BA9A-7D974AF5FF3C}" srcOrd="0" destOrd="3" presId="urn:microsoft.com/office/officeart/2018/2/layout/IconLabelDescriptionList"/>
    <dgm:cxn modelId="{A94C6635-5DBE-4841-B3DE-00CC82A71FE9}" type="presOf" srcId="{51C6239A-A1C8-48CD-8C8A-85E8D6790B76}" destId="{D2F581EC-BF3C-40D7-BA9A-7D974AF5FF3C}" srcOrd="0" destOrd="2" presId="urn:microsoft.com/office/officeart/2018/2/layout/IconLabelDescriptionList"/>
    <dgm:cxn modelId="{D9CC523E-BB74-4279-B0FA-F65BC87870E4}" type="presOf" srcId="{C25A789A-72EF-40AF-B17D-31D3FAB7ABB1}" destId="{D2F581EC-BF3C-40D7-BA9A-7D974AF5FF3C}" srcOrd="0" destOrd="1" presId="urn:microsoft.com/office/officeart/2018/2/layout/IconLabelDescriptionList"/>
    <dgm:cxn modelId="{3258504D-311E-4161-8A51-38D5900DC6BE}" type="presOf" srcId="{58A34E1F-1248-421B-BDC4-C919DB0BB031}" destId="{5CC965C1-4440-4DDC-902D-43E1A83AF3AC}" srcOrd="0" destOrd="0" presId="urn:microsoft.com/office/officeart/2018/2/layout/IconLabelDescriptionList"/>
    <dgm:cxn modelId="{0166B556-CC77-4132-81E2-9AE22D120680}" srcId="{08119DE1-FD84-425E-8D5E-DDEEE5B732EF}" destId="{65A298C9-D306-459B-9884-71E8B728959F}" srcOrd="1" destOrd="0" parTransId="{0992764D-CB7F-4D9B-96F8-A8B6E812AE58}" sibTransId="{A1DA7B84-31AA-42A8-B841-F81BF68408AF}"/>
    <dgm:cxn modelId="{B998A364-9109-450C-A644-2BC6D583B7A8}" srcId="{58A34E1F-1248-421B-BDC4-C919DB0BB031}" destId="{04E31CBF-2150-4889-87DE-44FB71D68F49}" srcOrd="3" destOrd="0" parTransId="{58E5ACA5-1F20-4864-BF77-BA570EEC33A6}" sibTransId="{2538B400-99AB-49CF-8EBC-1105D9A1B17C}"/>
    <dgm:cxn modelId="{6C22AB86-6E1A-42C5-8171-3B0AD201C18A}" srcId="{CAA41B5A-0B43-4AB3-AC99-6D57362BC19B}" destId="{58A34E1F-1248-421B-BDC4-C919DB0BB031}" srcOrd="0" destOrd="0" parTransId="{2973F48D-5C1E-4F22-8AD9-21F414E0186E}" sibTransId="{7205A3A5-066B-4DAE-9F75-118DA446D944}"/>
    <dgm:cxn modelId="{BF223AA1-072D-4BD1-A71B-E7BAF66B178E}" type="presOf" srcId="{65A298C9-D306-459B-9884-71E8B728959F}" destId="{E09E513D-0014-4508-A0FB-A2BDC6963737}" srcOrd="0" destOrd="1" presId="urn:microsoft.com/office/officeart/2018/2/layout/IconLabelDescriptionList"/>
    <dgm:cxn modelId="{E83C4FA7-7B23-4C1A-9CBF-C0E38EA903CF}" srcId="{08119DE1-FD84-425E-8D5E-DDEEE5B732EF}" destId="{6CD34727-5CE6-4040-A0C8-8D0A9095FEA4}" srcOrd="0" destOrd="0" parTransId="{F5B18105-ECF1-4B9F-9364-892EE846222E}" sibTransId="{440F87BA-F81A-47D3-B3B2-B23BC6CBE5A5}"/>
    <dgm:cxn modelId="{95B7C0C5-E627-47D4-9438-0042532B780D}" type="presOf" srcId="{08119DE1-FD84-425E-8D5E-DDEEE5B732EF}" destId="{B97457AA-229D-43F7-852D-7DEC65EFAF96}" srcOrd="0" destOrd="0" presId="urn:microsoft.com/office/officeart/2018/2/layout/IconLabelDescriptionList"/>
    <dgm:cxn modelId="{A19FE3CE-1332-4C4E-B505-0BFA1883E359}" type="presOf" srcId="{6CD34727-5CE6-4040-A0C8-8D0A9095FEA4}" destId="{E09E513D-0014-4508-A0FB-A2BDC6963737}" srcOrd="0" destOrd="0" presId="urn:microsoft.com/office/officeart/2018/2/layout/IconLabelDescriptionList"/>
    <dgm:cxn modelId="{930F0DD6-289D-49E1-BEE2-50BA542026DD}" type="presOf" srcId="{CAA41B5A-0B43-4AB3-AC99-6D57362BC19B}" destId="{08EF6433-C4DC-4771-A470-42ED553D0CAB}" srcOrd="0" destOrd="0" presId="urn:microsoft.com/office/officeart/2018/2/layout/IconLabelDescriptionList"/>
    <dgm:cxn modelId="{912553FA-BF2F-4E9B-87BF-49B7E5726139}" srcId="{CAA41B5A-0B43-4AB3-AC99-6D57362BC19B}" destId="{08119DE1-FD84-425E-8D5E-DDEEE5B732EF}" srcOrd="1" destOrd="0" parTransId="{6E2E3422-B862-4F83-9AF7-FA450FE474AE}" sibTransId="{2C1AD317-379A-4F76-940E-4B5916534B3A}"/>
    <dgm:cxn modelId="{85395CFF-7A15-40F7-85E7-46F98BD31945}" srcId="{58A34E1F-1248-421B-BDC4-C919DB0BB031}" destId="{1E240056-E946-4F90-9D35-53CFF1BAF180}" srcOrd="0" destOrd="0" parTransId="{F6ECFB8A-35DF-430C-9C04-41B9164B8F8B}" sibTransId="{72F04CC9-25BD-4949-AB54-76154EB8AACB}"/>
    <dgm:cxn modelId="{F3DBD1FF-76F4-4479-A206-2F7B752B51F4}" srcId="{58A34E1F-1248-421B-BDC4-C919DB0BB031}" destId="{51C6239A-A1C8-48CD-8C8A-85E8D6790B76}" srcOrd="2" destOrd="0" parTransId="{426F69A5-4D53-4B1E-AE09-3C91282DFAC1}" sibTransId="{58ED3A9B-4054-4B05-8FBB-6971A48829D7}"/>
    <dgm:cxn modelId="{1297FD0D-4EED-489B-8757-23FAECE822C2}" type="presParOf" srcId="{08EF6433-C4DC-4771-A470-42ED553D0CAB}" destId="{4E3832C9-AF9B-4DE7-ACAC-D95E5362786C}" srcOrd="0" destOrd="0" presId="urn:microsoft.com/office/officeart/2018/2/layout/IconLabelDescriptionList"/>
    <dgm:cxn modelId="{2945044B-1F04-438A-9C1E-6783C7ED7441}" type="presParOf" srcId="{4E3832C9-AF9B-4DE7-ACAC-D95E5362786C}" destId="{9BCFC682-FB6A-42BB-805B-7C5ED00A849F}" srcOrd="0" destOrd="0" presId="urn:microsoft.com/office/officeart/2018/2/layout/IconLabelDescriptionList"/>
    <dgm:cxn modelId="{96D8E3B9-AB73-475D-9AB4-4DD15A42774D}" type="presParOf" srcId="{4E3832C9-AF9B-4DE7-ACAC-D95E5362786C}" destId="{6A0EC94F-F42D-44BC-8786-0508F2FC3AD4}" srcOrd="1" destOrd="0" presId="urn:microsoft.com/office/officeart/2018/2/layout/IconLabelDescriptionList"/>
    <dgm:cxn modelId="{6F09566F-C039-429B-BCC7-21B4C50022BA}" type="presParOf" srcId="{4E3832C9-AF9B-4DE7-ACAC-D95E5362786C}" destId="{5CC965C1-4440-4DDC-902D-43E1A83AF3AC}" srcOrd="2" destOrd="0" presId="urn:microsoft.com/office/officeart/2018/2/layout/IconLabelDescriptionList"/>
    <dgm:cxn modelId="{D0A3FBBF-7791-4FDB-913B-3BD9F3A0BD86}" type="presParOf" srcId="{4E3832C9-AF9B-4DE7-ACAC-D95E5362786C}" destId="{127C5D55-A652-4909-B3E6-8FD898630FE6}" srcOrd="3" destOrd="0" presId="urn:microsoft.com/office/officeart/2018/2/layout/IconLabelDescriptionList"/>
    <dgm:cxn modelId="{97BA1A08-7496-4467-957B-27862305D857}" type="presParOf" srcId="{4E3832C9-AF9B-4DE7-ACAC-D95E5362786C}" destId="{D2F581EC-BF3C-40D7-BA9A-7D974AF5FF3C}" srcOrd="4" destOrd="0" presId="urn:microsoft.com/office/officeart/2018/2/layout/IconLabelDescriptionList"/>
    <dgm:cxn modelId="{C3C7D656-CB81-4C25-8703-44487427C674}" type="presParOf" srcId="{08EF6433-C4DC-4771-A470-42ED553D0CAB}" destId="{64E21393-3F01-4622-AA55-D61033B23B78}" srcOrd="1" destOrd="0" presId="urn:microsoft.com/office/officeart/2018/2/layout/IconLabelDescriptionList"/>
    <dgm:cxn modelId="{7F000827-F2ED-4E94-A657-C56C37A35BA2}" type="presParOf" srcId="{08EF6433-C4DC-4771-A470-42ED553D0CAB}" destId="{0B0F7D9C-67BE-49B5-83A9-29C2999EBD50}" srcOrd="2" destOrd="0" presId="urn:microsoft.com/office/officeart/2018/2/layout/IconLabelDescriptionList"/>
    <dgm:cxn modelId="{E3ABE494-810D-4957-AB5E-759F28E03C74}" type="presParOf" srcId="{0B0F7D9C-67BE-49B5-83A9-29C2999EBD50}" destId="{42AA46A0-3657-4971-AC45-CAE823823A7F}" srcOrd="0" destOrd="0" presId="urn:microsoft.com/office/officeart/2018/2/layout/IconLabelDescriptionList"/>
    <dgm:cxn modelId="{4DAC43CB-6297-4185-8BB2-92E7EE0C1D67}" type="presParOf" srcId="{0B0F7D9C-67BE-49B5-83A9-29C2999EBD50}" destId="{27E1E769-CC69-4638-97FF-1D5B7670F24B}" srcOrd="1" destOrd="0" presId="urn:microsoft.com/office/officeart/2018/2/layout/IconLabelDescriptionList"/>
    <dgm:cxn modelId="{FD6BCB9D-0722-4E55-9A48-7A63B33FC0C1}" type="presParOf" srcId="{0B0F7D9C-67BE-49B5-83A9-29C2999EBD50}" destId="{B97457AA-229D-43F7-852D-7DEC65EFAF96}" srcOrd="2" destOrd="0" presId="urn:microsoft.com/office/officeart/2018/2/layout/IconLabelDescriptionList"/>
    <dgm:cxn modelId="{FD2BEF12-9971-40BA-96E4-1E61563FB03A}" type="presParOf" srcId="{0B0F7D9C-67BE-49B5-83A9-29C2999EBD50}" destId="{D5AD7674-46F6-48B6-8DEC-B584CD8BE63B}" srcOrd="3" destOrd="0" presId="urn:microsoft.com/office/officeart/2018/2/layout/IconLabelDescriptionList"/>
    <dgm:cxn modelId="{3171D5AA-4479-4426-B585-674ABC68CF72}" type="presParOf" srcId="{0B0F7D9C-67BE-49B5-83A9-29C2999EBD50}" destId="{E09E513D-0014-4508-A0FB-A2BDC696373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0851F-E8AC-41E1-AB76-53E15BDAE8D5}">
      <dsp:nvSpPr>
        <dsp:cNvPr id="0" name=""/>
        <dsp:cNvSpPr/>
      </dsp:nvSpPr>
      <dsp:spPr>
        <a:xfrm>
          <a:off x="3906" y="1218867"/>
          <a:ext cx="1071984" cy="1071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D5225-A697-459E-A0DE-F23349B1D9D2}">
      <dsp:nvSpPr>
        <dsp:cNvPr id="0" name=""/>
        <dsp:cNvSpPr/>
      </dsp:nvSpPr>
      <dsp:spPr>
        <a:xfrm>
          <a:off x="3906" y="2434483"/>
          <a:ext cx="3062812" cy="45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400" kern="1200"/>
            <a:t>KEY STAKEHOLDERS:</a:t>
          </a:r>
          <a:endParaRPr lang="en-US" sz="2400" kern="1200"/>
        </a:p>
      </dsp:txBody>
      <dsp:txXfrm>
        <a:off x="3906" y="2434483"/>
        <a:ext cx="3062812" cy="459421"/>
      </dsp:txXfrm>
    </dsp:sp>
    <dsp:sp modelId="{3269D862-4833-4A84-BF42-C13BA79B34E5}">
      <dsp:nvSpPr>
        <dsp:cNvPr id="0" name=""/>
        <dsp:cNvSpPr/>
      </dsp:nvSpPr>
      <dsp:spPr>
        <a:xfrm>
          <a:off x="3906" y="2960710"/>
          <a:ext cx="3062812" cy="159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Local Communities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Researchers &amp; Academics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Government &amp; NGO’s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General Public</a:t>
          </a:r>
        </a:p>
      </dsp:txBody>
      <dsp:txXfrm>
        <a:off x="3906" y="2960710"/>
        <a:ext cx="3062812" cy="1598422"/>
      </dsp:txXfrm>
    </dsp:sp>
    <dsp:sp modelId="{D675148F-C538-46E2-B752-86E994C96AAA}">
      <dsp:nvSpPr>
        <dsp:cNvPr id="0" name=""/>
        <dsp:cNvSpPr/>
      </dsp:nvSpPr>
      <dsp:spPr>
        <a:xfrm>
          <a:off x="3602711" y="1218867"/>
          <a:ext cx="1071984" cy="1071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C9F9C-03AA-403A-8A8D-D28D12F119A3}">
      <dsp:nvSpPr>
        <dsp:cNvPr id="0" name=""/>
        <dsp:cNvSpPr/>
      </dsp:nvSpPr>
      <dsp:spPr>
        <a:xfrm>
          <a:off x="3602711" y="2434483"/>
          <a:ext cx="3062812" cy="45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RELEVANCE:</a:t>
          </a:r>
        </a:p>
      </dsp:txBody>
      <dsp:txXfrm>
        <a:off x="3602711" y="2434483"/>
        <a:ext cx="3062812" cy="459421"/>
      </dsp:txXfrm>
    </dsp:sp>
    <dsp:sp modelId="{63D4C2F9-AA96-45E8-A0C1-2D081CAACEFD}">
      <dsp:nvSpPr>
        <dsp:cNvPr id="0" name=""/>
        <dsp:cNvSpPr/>
      </dsp:nvSpPr>
      <dsp:spPr>
        <a:xfrm>
          <a:off x="3602711" y="2960710"/>
          <a:ext cx="3062812" cy="1598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Real–time insights into air quality patterns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Helps identify pollution hotspots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AI-based predictions for better planning</a:t>
          </a:r>
        </a:p>
      </dsp:txBody>
      <dsp:txXfrm>
        <a:off x="3602711" y="2960710"/>
        <a:ext cx="3062812" cy="1598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905D7-0379-41A5-9CB5-C6937174FE9A}">
      <dsp:nvSpPr>
        <dsp:cNvPr id="0" name=""/>
        <dsp:cNvSpPr/>
      </dsp:nvSpPr>
      <dsp:spPr>
        <a:xfrm>
          <a:off x="856837" y="2560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3FF74-1505-4340-A1DB-55CAF6136338}">
      <dsp:nvSpPr>
        <dsp:cNvPr id="0" name=""/>
        <dsp:cNvSpPr/>
      </dsp:nvSpPr>
      <dsp:spPr>
        <a:xfrm>
          <a:off x="856837" y="16846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b="1" kern="1200"/>
            <a:t>Time Series Dashboard:</a:t>
          </a:r>
          <a:endParaRPr lang="en-US" sz="3100" kern="1200"/>
        </a:p>
      </dsp:txBody>
      <dsp:txXfrm>
        <a:off x="856837" y="1684699"/>
        <a:ext cx="4320000" cy="648000"/>
      </dsp:txXfrm>
    </dsp:sp>
    <dsp:sp modelId="{56ECC9F3-551E-4F24-9044-885ED109C4B6}">
      <dsp:nvSpPr>
        <dsp:cNvPr id="0" name=""/>
        <dsp:cNvSpPr/>
      </dsp:nvSpPr>
      <dsp:spPr>
        <a:xfrm>
          <a:off x="856837" y="2401117"/>
          <a:ext cx="4320000" cy="104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Visualizes PM 2.5 air quality data (2019-2023) for Indian cities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users to view monthly variations in air quality</a:t>
          </a:r>
        </a:p>
      </dsp:txBody>
      <dsp:txXfrm>
        <a:off x="856837" y="2401117"/>
        <a:ext cx="4320000" cy="1045399"/>
      </dsp:txXfrm>
    </dsp:sp>
    <dsp:sp modelId="{21651C79-CEDA-4CFB-984F-59EBB9CF7ED0}">
      <dsp:nvSpPr>
        <dsp:cNvPr id="0" name=""/>
        <dsp:cNvSpPr/>
      </dsp:nvSpPr>
      <dsp:spPr>
        <a:xfrm>
          <a:off x="5932837" y="2560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DD6E5-DDDB-4875-BE90-21CE0706171E}">
      <dsp:nvSpPr>
        <dsp:cNvPr id="0" name=""/>
        <dsp:cNvSpPr/>
      </dsp:nvSpPr>
      <dsp:spPr>
        <a:xfrm>
          <a:off x="5932837" y="16846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b="1" kern="1200"/>
            <a:t>AI- Driven Predictions:</a:t>
          </a:r>
          <a:endParaRPr lang="en-US" sz="3100" kern="1200"/>
        </a:p>
      </dsp:txBody>
      <dsp:txXfrm>
        <a:off x="5932837" y="1684699"/>
        <a:ext cx="4320000" cy="648000"/>
      </dsp:txXfrm>
    </dsp:sp>
    <dsp:sp modelId="{D628744F-F59C-4867-86FA-460EDFB0DFFA}">
      <dsp:nvSpPr>
        <dsp:cNvPr id="0" name=""/>
        <dsp:cNvSpPr/>
      </dsp:nvSpPr>
      <dsp:spPr>
        <a:xfrm>
          <a:off x="5932837" y="2401117"/>
          <a:ext cx="4320000" cy="104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Predicted air quality in Chennai using LSTM and CNN algorithms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Helps forecast pollution patterns and provides early warnings</a:t>
          </a:r>
        </a:p>
      </dsp:txBody>
      <dsp:txXfrm>
        <a:off x="5932837" y="2401117"/>
        <a:ext cx="4320000" cy="1045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FC682-FB6A-42BB-805B-7C5ED00A849F}">
      <dsp:nvSpPr>
        <dsp:cNvPr id="0" name=""/>
        <dsp:cNvSpPr/>
      </dsp:nvSpPr>
      <dsp:spPr>
        <a:xfrm>
          <a:off x="861424" y="0"/>
          <a:ext cx="1510523" cy="1211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965C1-4440-4DDC-902D-43E1A83AF3AC}">
      <dsp:nvSpPr>
        <dsp:cNvPr id="0" name=""/>
        <dsp:cNvSpPr/>
      </dsp:nvSpPr>
      <dsp:spPr>
        <a:xfrm>
          <a:off x="861424" y="1331597"/>
          <a:ext cx="4315781" cy="519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500" kern="1200"/>
            <a:t>AI Predictions – Improvement:</a:t>
          </a:r>
          <a:endParaRPr lang="en-US" sz="2500" kern="1200"/>
        </a:p>
      </dsp:txBody>
      <dsp:txXfrm>
        <a:off x="861424" y="1331597"/>
        <a:ext cx="4315781" cy="519351"/>
      </dsp:txXfrm>
    </dsp:sp>
    <dsp:sp modelId="{D2F581EC-BF3C-40D7-BA9A-7D974AF5FF3C}">
      <dsp:nvSpPr>
        <dsp:cNvPr id="0" name=""/>
        <dsp:cNvSpPr/>
      </dsp:nvSpPr>
      <dsp:spPr>
        <a:xfrm>
          <a:off x="861424" y="1906659"/>
          <a:ext cx="4315781" cy="156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Increase continuous satellite data integration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Real time monitoring and time series prediction of pollution hike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Develop real time mobile alerts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Focus on different pollutants to find more accurate solutions</a:t>
          </a:r>
          <a:endParaRPr lang="en-US" sz="1700" kern="1200"/>
        </a:p>
      </dsp:txBody>
      <dsp:txXfrm>
        <a:off x="861424" y="1906659"/>
        <a:ext cx="4315781" cy="1565458"/>
      </dsp:txXfrm>
    </dsp:sp>
    <dsp:sp modelId="{42AA46A0-3657-4971-AC45-CAE823823A7F}">
      <dsp:nvSpPr>
        <dsp:cNvPr id="0" name=""/>
        <dsp:cNvSpPr/>
      </dsp:nvSpPr>
      <dsp:spPr>
        <a:xfrm>
          <a:off x="5932467" y="0"/>
          <a:ext cx="1510523" cy="1211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457AA-229D-43F7-852D-7DEC65EFAF96}">
      <dsp:nvSpPr>
        <dsp:cNvPr id="0" name=""/>
        <dsp:cNvSpPr/>
      </dsp:nvSpPr>
      <dsp:spPr>
        <a:xfrm>
          <a:off x="5932467" y="1331597"/>
          <a:ext cx="4315781" cy="519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500" kern="1200"/>
            <a:t>Time series Dashboard:</a:t>
          </a:r>
          <a:endParaRPr lang="en-US" sz="2500" kern="1200"/>
        </a:p>
      </dsp:txBody>
      <dsp:txXfrm>
        <a:off x="5932467" y="1331597"/>
        <a:ext cx="4315781" cy="519351"/>
      </dsp:txXfrm>
    </dsp:sp>
    <dsp:sp modelId="{E09E513D-0014-4508-A0FB-A2BDC6963737}">
      <dsp:nvSpPr>
        <dsp:cNvPr id="0" name=""/>
        <dsp:cNvSpPr/>
      </dsp:nvSpPr>
      <dsp:spPr>
        <a:xfrm>
          <a:off x="5932467" y="1906659"/>
          <a:ext cx="4315781" cy="156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Air Pollution Alerts when over Specific PM2.5 limit value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Leaflet in a story format for citizens to influence decisions</a:t>
          </a:r>
        </a:p>
      </dsp:txBody>
      <dsp:txXfrm>
        <a:off x="5932467" y="1906659"/>
        <a:ext cx="4315781" cy="1565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314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6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9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86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9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46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1326E-6583-82B2-FD77-DBCBC804E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4750" y="1011237"/>
            <a:ext cx="6120000" cy="8604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PROJECT AIRNODE: AIR QUALITY AND IMPACTING FACTORS</a:t>
            </a:r>
          </a:p>
        </p:txBody>
      </p:sp>
      <p:pic>
        <p:nvPicPr>
          <p:cNvPr id="6" name="Picture 5" descr="A city street with cars and people&#10;&#10;Description automatically generated">
            <a:extLst>
              <a:ext uri="{FF2B5EF4-FFF2-40B4-BE49-F238E27FC236}">
                <a16:creationId xmlns:a16="http://schemas.microsoft.com/office/drawing/2014/main" id="{CCDC5575-057C-3E1B-69A0-DE600D12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5" r="1214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6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D966-FED5-14BD-E446-951AC5BF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en-IN"/>
              <a:t>Objective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7C988-A73D-80FC-11F7-3E0B9BE6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visualize the air quality in major cities of India and showcase the change in pollution, particularly focusing on PM2.5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the importance of monitoring air pollution to improve community health and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7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8BE7B-3060-C6F7-F13F-AD5041E8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IN"/>
              <a:t>SIGNIFICANCE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88647A-3E09-CAA5-6CE8-6E8F0A502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820938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6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DC1D99-7BB3-D415-AA48-AA94743F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 dirty="0"/>
              <a:t>Diwali </a:t>
            </a:r>
            <a:br>
              <a:rPr lang="en-US" sz="2200" dirty="0"/>
            </a:br>
            <a:r>
              <a:rPr lang="en-US" sz="2200" dirty="0"/>
              <a:t>CELEBRATION &amp; Air Quality impact on Communities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43337B-D295-3773-4776-EE136CE05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88" y="2759076"/>
            <a:ext cx="388496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b="1" dirty="0"/>
              <a:t>Health Impacts</a:t>
            </a:r>
            <a:r>
              <a:rPr lang="en-US" sz="1900" dirty="0"/>
              <a:t>: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Increased respiratory issues, especially in children and the elderly.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b="1" dirty="0"/>
              <a:t>Economic Impact</a:t>
            </a:r>
            <a:r>
              <a:rPr lang="en-US" sz="1900" dirty="0"/>
              <a:t>: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The rise in healthcare costs and lost productivity due to poor air quality.</a:t>
            </a:r>
          </a:p>
          <a:p>
            <a:pPr>
              <a:lnSpc>
                <a:spcPct val="115000"/>
              </a:lnSpc>
            </a:pPr>
            <a:endParaRPr lang="en-US" sz="1900" dirty="0"/>
          </a:p>
          <a:p>
            <a:pPr>
              <a:lnSpc>
                <a:spcPct val="115000"/>
              </a:lnSpc>
            </a:pPr>
            <a:endParaRPr lang="en-US" sz="1900" dirty="0"/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8722F292-BB2F-4786-ADC4-716D8F35B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88205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A collage of a city street with fireworks&#10;&#10;Description automatically generated">
            <a:extLst>
              <a:ext uri="{FF2B5EF4-FFF2-40B4-BE49-F238E27FC236}">
                <a16:creationId xmlns:a16="http://schemas.microsoft.com/office/drawing/2014/main" id="{886104AC-B57D-D89E-B898-D091ADD65E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4196" r="3" b="9234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</p:spPr>
      </p:pic>
      <p:sp>
        <p:nvSpPr>
          <p:cNvPr id="56" name="Rectangle 5">
            <a:extLst>
              <a:ext uri="{FF2B5EF4-FFF2-40B4-BE49-F238E27FC236}">
                <a16:creationId xmlns:a16="http://schemas.microsoft.com/office/drawing/2014/main" id="{1E666EE2-AC41-4D5F-8602-4A85B83B4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88205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8009D30C-C51F-4809-83DD-C2F58649B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205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5F66-2081-DBE4-0F6B-6E6B01EF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/>
              <a:t>Feature overview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FD03F69-C9D0-06A0-F350-6519AF7AB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516925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1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CA4-9662-0F10-AAB6-EDB08F30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97" y="732329"/>
            <a:ext cx="10026650" cy="655637"/>
          </a:xfrm>
        </p:spPr>
        <p:txBody>
          <a:bodyPr/>
          <a:lstStyle/>
          <a:p>
            <a:r>
              <a:rPr lang="en-IN" dirty="0"/>
              <a:t>DIWALI AIR quality - HEATMAPs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877A8-4049-1B6A-E3CC-E00CE71C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297" y="1815754"/>
            <a:ext cx="4741200" cy="553998"/>
          </a:xfrm>
        </p:spPr>
        <p:txBody>
          <a:bodyPr/>
          <a:lstStyle/>
          <a:p>
            <a:r>
              <a:rPr lang="en-IN" dirty="0"/>
              <a:t>DIWALI 2020</a:t>
            </a:r>
          </a:p>
        </p:txBody>
      </p:sp>
      <p:pic>
        <p:nvPicPr>
          <p:cNvPr id="10" name="Diwali 2020">
            <a:hlinkClick r:id="" action="ppaction://media"/>
            <a:extLst>
              <a:ext uri="{FF2B5EF4-FFF2-40B4-BE49-F238E27FC236}">
                <a16:creationId xmlns:a16="http://schemas.microsoft.com/office/drawing/2014/main" id="{C7B18DB4-0129-E0A2-5203-F953004AF04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297" y="2408198"/>
            <a:ext cx="5660968" cy="371747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1B4EFB-CEB0-87BC-09A2-AE49797AC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DIWALI 2022</a:t>
            </a:r>
          </a:p>
        </p:txBody>
      </p:sp>
      <p:pic>
        <p:nvPicPr>
          <p:cNvPr id="11" name="Diwali 2022">
            <a:hlinkClick r:id="" action="ppaction://media"/>
            <a:extLst>
              <a:ext uri="{FF2B5EF4-FFF2-40B4-BE49-F238E27FC236}">
                <a16:creationId xmlns:a16="http://schemas.microsoft.com/office/drawing/2014/main" id="{1586A905-DC47-A500-A3A9-C56458396C8C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949" y="2408198"/>
            <a:ext cx="5529753" cy="3717473"/>
          </a:xfrm>
        </p:spPr>
      </p:pic>
    </p:spTree>
    <p:extLst>
      <p:ext uri="{BB962C8B-B14F-4D97-AF65-F5344CB8AC3E}">
        <p14:creationId xmlns:p14="http://schemas.microsoft.com/office/powerpoint/2010/main" val="279150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75D48361-7890-4439-B5EE-E7E78E01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51" y="2046376"/>
            <a:ext cx="2560320" cy="25603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eople walking on a street with lanterns and trees&#10;&#10;Description automatically generated">
            <a:extLst>
              <a:ext uri="{FF2B5EF4-FFF2-40B4-BE49-F238E27FC236}">
                <a16:creationId xmlns:a16="http://schemas.microsoft.com/office/drawing/2014/main" id="{DBC21316-E945-FCF3-5F2F-7F6C2CF6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9" y="2046376"/>
            <a:ext cx="2560320" cy="25603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earing a mask and standing on a podium with a crowd of people&#10;&#10;Description automatically generated">
            <a:extLst>
              <a:ext uri="{FF2B5EF4-FFF2-40B4-BE49-F238E27FC236}">
                <a16:creationId xmlns:a16="http://schemas.microsoft.com/office/drawing/2014/main" id="{7631CE0D-9C2F-DA3A-C703-6D9761AF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09" y="2046376"/>
            <a:ext cx="2560320" cy="25603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wearing face masks standing outside&#10;&#10;Description automatically generated">
            <a:extLst>
              <a:ext uri="{FF2B5EF4-FFF2-40B4-BE49-F238E27FC236}">
                <a16:creationId xmlns:a16="http://schemas.microsoft.com/office/drawing/2014/main" id="{2D15E72B-8B89-27CF-4752-0573DFB69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845" y="2046376"/>
            <a:ext cx="2560320" cy="25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6A151-80B7-2157-332E-430DEE47F7BA}"/>
              </a:ext>
            </a:extLst>
          </p:cNvPr>
          <p:cNvSpPr txBox="1"/>
          <p:nvPr/>
        </p:nvSpPr>
        <p:spPr>
          <a:xfrm>
            <a:off x="864704" y="1500809"/>
            <a:ext cx="152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ECO DIWALI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CBE2C-F4CA-40BA-3F79-FBA3ADB11AAF}"/>
              </a:ext>
            </a:extLst>
          </p:cNvPr>
          <p:cNvSpPr txBox="1"/>
          <p:nvPr/>
        </p:nvSpPr>
        <p:spPr>
          <a:xfrm>
            <a:off x="3573010" y="1500809"/>
            <a:ext cx="217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REAL TIME ALERTS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10794-F22E-83EC-E998-48A710ACCEB9}"/>
              </a:ext>
            </a:extLst>
          </p:cNvPr>
          <p:cNvSpPr txBox="1"/>
          <p:nvPr/>
        </p:nvSpPr>
        <p:spPr>
          <a:xfrm>
            <a:off x="6388040" y="1250721"/>
            <a:ext cx="223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GOVERNMENT </a:t>
            </a:r>
          </a:p>
          <a:p>
            <a:pPr algn="ctr"/>
            <a:r>
              <a:rPr lang="en-IN" dirty="0"/>
              <a:t>POLICY MEASURES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5C9CD-F70E-5D6E-C98B-ECE306F27DD7}"/>
              </a:ext>
            </a:extLst>
          </p:cNvPr>
          <p:cNvSpPr txBox="1"/>
          <p:nvPr/>
        </p:nvSpPr>
        <p:spPr>
          <a:xfrm>
            <a:off x="9462052" y="1500809"/>
            <a:ext cx="15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CAMPAIGNS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750E2-8AE5-DE29-F0CE-1706ADF32E05}"/>
              </a:ext>
            </a:extLst>
          </p:cNvPr>
          <p:cNvSpPr txBox="1"/>
          <p:nvPr/>
        </p:nvSpPr>
        <p:spPr>
          <a:xfrm>
            <a:off x="2409039" y="464888"/>
            <a:ext cx="755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FOR BETTER COMMUNITY &amp; BETTER LIFE</a:t>
            </a:r>
          </a:p>
        </p:txBody>
      </p:sp>
    </p:spTree>
    <p:extLst>
      <p:ext uri="{BB962C8B-B14F-4D97-AF65-F5344CB8AC3E}">
        <p14:creationId xmlns:p14="http://schemas.microsoft.com/office/powerpoint/2010/main" val="39802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8E7-34A6-271C-291D-C1AE7F28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IN"/>
              <a:t>FUTURE WORK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80AED6-030E-05A8-3991-2B8BFBEA3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957691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8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314E1-F045-3901-BCA3-9EB35552D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THANK YOU!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36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254</Words>
  <Application>Microsoft Macintosh PowerPoint</Application>
  <PresentationFormat>Widescreen</PresentationFormat>
  <Paragraphs>45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Rockwell Nova Light</vt:lpstr>
      <vt:lpstr>Wingdings</vt:lpstr>
      <vt:lpstr>LeafVTI</vt:lpstr>
      <vt:lpstr>PROJECT AIRNODE: AIR QUALITY AND IMPACTING FACTORS</vt:lpstr>
      <vt:lpstr>Objective</vt:lpstr>
      <vt:lpstr>SIGNIFICANCE</vt:lpstr>
      <vt:lpstr>Diwali  CELEBRATION &amp; Air Quality impact on Communities</vt:lpstr>
      <vt:lpstr>Feature overview</vt:lpstr>
      <vt:lpstr>DIWALI AIR quality - HEATMAPs</vt:lpstr>
      <vt:lpstr>PowerPoint Presentation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Jayakumar Nair, Lakshmi (PG/T - Surrey Business Schl)</dc:creator>
  <cp:lastModifiedBy>Jayakumar Nair, Lakshmi (PG/T - Surrey Business Schl)</cp:lastModifiedBy>
  <cp:revision>18</cp:revision>
  <dcterms:created xsi:type="dcterms:W3CDTF">2024-10-11T13:51:47Z</dcterms:created>
  <dcterms:modified xsi:type="dcterms:W3CDTF">2024-10-30T18:28:59Z</dcterms:modified>
</cp:coreProperties>
</file>